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1"/>
  </p:notesMasterIdLst>
  <p:sldIdLst>
    <p:sldId id="256" r:id="rId2"/>
    <p:sldId id="476" r:id="rId3"/>
    <p:sldId id="259" r:id="rId4"/>
    <p:sldId id="260" r:id="rId5"/>
    <p:sldId id="261" r:id="rId6"/>
    <p:sldId id="262" r:id="rId7"/>
    <p:sldId id="263" r:id="rId8"/>
    <p:sldId id="504" r:id="rId9"/>
    <p:sldId id="265" r:id="rId10"/>
    <p:sldId id="266" r:id="rId11"/>
    <p:sldId id="267" r:id="rId12"/>
    <p:sldId id="268" r:id="rId13"/>
    <p:sldId id="498" r:id="rId14"/>
    <p:sldId id="534" r:id="rId15"/>
    <p:sldId id="499" r:id="rId16"/>
    <p:sldId id="500" r:id="rId17"/>
    <p:sldId id="275" r:id="rId18"/>
    <p:sldId id="276" r:id="rId19"/>
    <p:sldId id="277" r:id="rId20"/>
    <p:sldId id="278" r:id="rId21"/>
    <p:sldId id="279" r:id="rId22"/>
    <p:sldId id="280" r:id="rId23"/>
    <p:sldId id="283" r:id="rId24"/>
    <p:sldId id="284" r:id="rId25"/>
    <p:sldId id="286" r:id="rId26"/>
    <p:sldId id="285" r:id="rId27"/>
    <p:sldId id="287" r:id="rId28"/>
    <p:sldId id="288" r:id="rId29"/>
    <p:sldId id="527" r:id="rId30"/>
    <p:sldId id="289" r:id="rId31"/>
    <p:sldId id="290" r:id="rId32"/>
    <p:sldId id="291" r:id="rId33"/>
    <p:sldId id="293" r:id="rId34"/>
    <p:sldId id="294" r:id="rId35"/>
    <p:sldId id="295" r:id="rId36"/>
    <p:sldId id="296" r:id="rId37"/>
    <p:sldId id="297" r:id="rId38"/>
    <p:sldId id="298" r:id="rId39"/>
    <p:sldId id="257" r:id="rId40"/>
    <p:sldId id="300" r:id="rId41"/>
    <p:sldId id="301" r:id="rId42"/>
    <p:sldId id="302" r:id="rId43"/>
    <p:sldId id="303" r:id="rId44"/>
    <p:sldId id="304" r:id="rId45"/>
    <p:sldId id="305" r:id="rId46"/>
    <p:sldId id="306" r:id="rId47"/>
    <p:sldId id="496" r:id="rId48"/>
    <p:sldId id="308" r:id="rId49"/>
    <p:sldId id="309" r:id="rId50"/>
    <p:sldId id="310" r:id="rId51"/>
    <p:sldId id="311" r:id="rId52"/>
    <p:sldId id="314" r:id="rId53"/>
    <p:sldId id="315" r:id="rId54"/>
    <p:sldId id="316" r:id="rId55"/>
    <p:sldId id="503" r:id="rId56"/>
    <p:sldId id="317" r:id="rId57"/>
    <p:sldId id="318" r:id="rId58"/>
    <p:sldId id="320" r:id="rId59"/>
    <p:sldId id="322" r:id="rId60"/>
    <p:sldId id="323" r:id="rId61"/>
    <p:sldId id="485" r:id="rId62"/>
    <p:sldId id="324" r:id="rId63"/>
    <p:sldId id="325" r:id="rId64"/>
    <p:sldId id="326" r:id="rId65"/>
    <p:sldId id="327" r:id="rId66"/>
    <p:sldId id="331" r:id="rId67"/>
    <p:sldId id="336" r:id="rId68"/>
    <p:sldId id="502" r:id="rId69"/>
    <p:sldId id="337" r:id="rId70"/>
    <p:sldId id="338" r:id="rId71"/>
    <p:sldId id="339" r:id="rId72"/>
    <p:sldId id="340" r:id="rId73"/>
    <p:sldId id="341" r:id="rId74"/>
    <p:sldId id="477" r:id="rId75"/>
    <p:sldId id="342" r:id="rId76"/>
    <p:sldId id="343" r:id="rId77"/>
    <p:sldId id="344" r:id="rId78"/>
    <p:sldId id="345" r:id="rId79"/>
    <p:sldId id="348" r:id="rId80"/>
    <p:sldId id="349" r:id="rId81"/>
    <p:sldId id="497" r:id="rId82"/>
    <p:sldId id="356" r:id="rId83"/>
    <p:sldId id="357" r:id="rId84"/>
    <p:sldId id="358" r:id="rId85"/>
    <p:sldId id="359" r:id="rId86"/>
    <p:sldId id="360" r:id="rId87"/>
    <p:sldId id="361" r:id="rId88"/>
    <p:sldId id="362" r:id="rId89"/>
    <p:sldId id="517" r:id="rId90"/>
    <p:sldId id="516" r:id="rId91"/>
    <p:sldId id="514" r:id="rId92"/>
    <p:sldId id="515" r:id="rId93"/>
    <p:sldId id="511" r:id="rId94"/>
    <p:sldId id="512" r:id="rId95"/>
    <p:sldId id="375" r:id="rId96"/>
    <p:sldId id="376" r:id="rId97"/>
    <p:sldId id="377" r:id="rId98"/>
    <p:sldId id="378" r:id="rId99"/>
    <p:sldId id="379" r:id="rId100"/>
    <p:sldId id="518" r:id="rId101"/>
    <p:sldId id="519" r:id="rId102"/>
    <p:sldId id="382" r:id="rId103"/>
    <p:sldId id="530" r:id="rId104"/>
    <p:sldId id="531" r:id="rId105"/>
    <p:sldId id="383" r:id="rId106"/>
    <p:sldId id="384" r:id="rId107"/>
    <p:sldId id="385" r:id="rId108"/>
    <p:sldId id="386" r:id="rId109"/>
    <p:sldId id="488" r:id="rId110"/>
    <p:sldId id="389" r:id="rId111"/>
    <p:sldId id="390" r:id="rId112"/>
    <p:sldId id="489" r:id="rId113"/>
    <p:sldId id="505" r:id="rId114"/>
    <p:sldId id="506" r:id="rId115"/>
    <p:sldId id="509" r:id="rId116"/>
    <p:sldId id="510" r:id="rId117"/>
    <p:sldId id="507" r:id="rId118"/>
    <p:sldId id="508" r:id="rId119"/>
    <p:sldId id="403" r:id="rId120"/>
    <p:sldId id="404" r:id="rId121"/>
    <p:sldId id="405" r:id="rId122"/>
    <p:sldId id="406" r:id="rId123"/>
    <p:sldId id="407" r:id="rId124"/>
    <p:sldId id="408" r:id="rId125"/>
    <p:sldId id="486" r:id="rId126"/>
    <p:sldId id="487" r:id="rId127"/>
    <p:sldId id="410" r:id="rId128"/>
    <p:sldId id="411" r:id="rId129"/>
    <p:sldId id="412" r:id="rId130"/>
    <p:sldId id="535" r:id="rId131"/>
    <p:sldId id="414" r:id="rId132"/>
    <p:sldId id="415" r:id="rId133"/>
    <p:sldId id="416" r:id="rId134"/>
    <p:sldId id="417" r:id="rId135"/>
    <p:sldId id="418" r:id="rId136"/>
    <p:sldId id="419" r:id="rId137"/>
    <p:sldId id="529" r:id="rId138"/>
    <p:sldId id="420" r:id="rId139"/>
    <p:sldId id="421" r:id="rId140"/>
    <p:sldId id="422" r:id="rId141"/>
    <p:sldId id="532" r:id="rId142"/>
    <p:sldId id="424" r:id="rId143"/>
    <p:sldId id="425" r:id="rId144"/>
    <p:sldId id="426" r:id="rId145"/>
    <p:sldId id="427" r:id="rId146"/>
    <p:sldId id="428" r:id="rId147"/>
    <p:sldId id="429" r:id="rId148"/>
    <p:sldId id="430" r:id="rId149"/>
    <p:sldId id="431" r:id="rId150"/>
    <p:sldId id="432" r:id="rId151"/>
    <p:sldId id="433" r:id="rId152"/>
    <p:sldId id="434" r:id="rId153"/>
    <p:sldId id="435" r:id="rId154"/>
    <p:sldId id="436" r:id="rId155"/>
    <p:sldId id="437" r:id="rId156"/>
    <p:sldId id="438" r:id="rId157"/>
    <p:sldId id="439" r:id="rId158"/>
    <p:sldId id="440" r:id="rId159"/>
    <p:sldId id="441" r:id="rId160"/>
    <p:sldId id="442" r:id="rId161"/>
    <p:sldId id="443" r:id="rId162"/>
    <p:sldId id="444" r:id="rId163"/>
    <p:sldId id="445" r:id="rId164"/>
    <p:sldId id="446" r:id="rId165"/>
    <p:sldId id="447" r:id="rId166"/>
    <p:sldId id="448" r:id="rId167"/>
    <p:sldId id="449" r:id="rId168"/>
    <p:sldId id="450" r:id="rId169"/>
    <p:sldId id="451" r:id="rId170"/>
    <p:sldId id="452" r:id="rId171"/>
    <p:sldId id="528" r:id="rId172"/>
    <p:sldId id="454" r:id="rId173"/>
    <p:sldId id="455" r:id="rId174"/>
    <p:sldId id="456" r:id="rId175"/>
    <p:sldId id="457" r:id="rId176"/>
    <p:sldId id="458" r:id="rId177"/>
    <p:sldId id="524" r:id="rId178"/>
    <p:sldId id="525" r:id="rId179"/>
    <p:sldId id="526" r:id="rId180"/>
    <p:sldId id="459" r:id="rId181"/>
    <p:sldId id="460" r:id="rId182"/>
    <p:sldId id="461" r:id="rId183"/>
    <p:sldId id="462" r:id="rId184"/>
    <p:sldId id="501" r:id="rId185"/>
    <p:sldId id="463" r:id="rId186"/>
    <p:sldId id="464" r:id="rId187"/>
    <p:sldId id="478" r:id="rId188"/>
    <p:sldId id="465" r:id="rId189"/>
    <p:sldId id="469" r:id="rId190"/>
    <p:sldId id="470" r:id="rId191"/>
    <p:sldId id="471" r:id="rId192"/>
    <p:sldId id="520" r:id="rId193"/>
    <p:sldId id="521" r:id="rId194"/>
    <p:sldId id="522" r:id="rId195"/>
    <p:sldId id="523" r:id="rId196"/>
    <p:sldId id="472" r:id="rId197"/>
    <p:sldId id="473" r:id="rId198"/>
    <p:sldId id="474" r:id="rId199"/>
    <p:sldId id="475" r:id="rId200"/>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9" autoAdjust="0"/>
    <p:restoredTop sz="98052" autoAdjust="0"/>
  </p:normalViewPr>
  <p:slideViewPr>
    <p:cSldViewPr snapToGrid="0" snapToObjects="1">
      <p:cViewPr>
        <p:scale>
          <a:sx n="138" d="100"/>
          <a:sy n="138" d="100"/>
        </p:scale>
        <p:origin x="-120" y="-258"/>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presProps" Target="presProp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6/20/2016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135</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140</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147</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151</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166</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175</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181</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195</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52</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84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99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109</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129</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132</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133</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2"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304.png"/><Relationship Id="rId1" Type="http://schemas.openxmlformats.org/officeDocument/2006/relationships/slideLayout" Target="../slideLayouts/slideLayout14.xml"/><Relationship Id="rId4" Type="http://schemas.openxmlformats.org/officeDocument/2006/relationships/image" Target="../media/image295.png"/></Relationships>
</file>

<file path=ppt/slides/_rels/slide101.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304.png"/><Relationship Id="rId1" Type="http://schemas.openxmlformats.org/officeDocument/2006/relationships/slideLayout" Target="../slideLayouts/slideLayout14.xml"/><Relationship Id="rId4" Type="http://schemas.openxmlformats.org/officeDocument/2006/relationships/image" Target="../media/image29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295.png"/><Relationship Id="rId1" Type="http://schemas.openxmlformats.org/officeDocument/2006/relationships/slideLayout" Target="../slideLayouts/slideLayout14.xml"/><Relationship Id="rId6" Type="http://schemas.microsoft.com/office/2007/relationships/hdphoto" Target="../media/hdphoto24.wdp"/><Relationship Id="rId5" Type="http://schemas.openxmlformats.org/officeDocument/2006/relationships/image" Target="../media/image307.png"/><Relationship Id="rId4" Type="http://schemas.microsoft.com/office/2007/relationships/hdphoto" Target="../media/hdphoto23.wdp"/></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12.png"/><Relationship Id="rId2" Type="http://schemas.openxmlformats.org/officeDocument/2006/relationships/image" Target="../media/image308.png"/><Relationship Id="rId1" Type="http://schemas.openxmlformats.org/officeDocument/2006/relationships/slideLayout" Target="../slideLayouts/slideLayout12.xml"/><Relationship Id="rId6" Type="http://schemas.openxmlformats.org/officeDocument/2006/relationships/image" Target="../media/image311.png"/><Relationship Id="rId5" Type="http://schemas.openxmlformats.org/officeDocument/2006/relationships/image" Target="../media/image310.png"/><Relationship Id="rId4" Type="http://schemas.openxmlformats.org/officeDocument/2006/relationships/image" Target="../media/image309.png"/></Relationships>
</file>

<file path=ppt/slides/_rels/slide109.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314.png"/><Relationship Id="rId1" Type="http://schemas.openxmlformats.org/officeDocument/2006/relationships/slideLayout" Target="../slideLayouts/slideLayout14.xml"/><Relationship Id="rId4" Type="http://schemas.openxmlformats.org/officeDocument/2006/relationships/image" Target="../media/image139.png"/></Relationships>
</file>

<file path=ppt/slides/_rels/slide11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315.png"/><Relationship Id="rId1" Type="http://schemas.openxmlformats.org/officeDocument/2006/relationships/slideLayout" Target="../slideLayouts/slideLayout14.xml"/><Relationship Id="rId5" Type="http://schemas.openxmlformats.org/officeDocument/2006/relationships/image" Target="../media/image171.png"/><Relationship Id="rId4" Type="http://schemas.openxmlformats.org/officeDocument/2006/relationships/image" Target="../media/image139.png"/></Relationships>
</file>

<file path=ppt/slides/_rels/slide11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4.png"/><Relationship Id="rId1" Type="http://schemas.openxmlformats.org/officeDocument/2006/relationships/slideLayout" Target="../slideLayouts/slideLayout14.xml"/><Relationship Id="rId5" Type="http://schemas.openxmlformats.org/officeDocument/2006/relationships/image" Target="../media/image317.png"/><Relationship Id="rId4" Type="http://schemas.openxmlformats.org/officeDocument/2006/relationships/image" Target="../media/image316.png"/></Relationships>
</file>

<file path=ppt/slides/_rels/slide11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4.png"/><Relationship Id="rId1" Type="http://schemas.openxmlformats.org/officeDocument/2006/relationships/slideLayout" Target="../slideLayouts/slideLayout14.xml"/><Relationship Id="rId6" Type="http://schemas.openxmlformats.org/officeDocument/2006/relationships/image" Target="../media/image320.png"/><Relationship Id="rId5" Type="http://schemas.openxmlformats.org/officeDocument/2006/relationships/image" Target="../media/image319.png"/><Relationship Id="rId4" Type="http://schemas.openxmlformats.org/officeDocument/2006/relationships/image" Target="../media/image318.png"/></Relationships>
</file>

<file path=ppt/slides/_rels/slide11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4.png"/><Relationship Id="rId1" Type="http://schemas.openxmlformats.org/officeDocument/2006/relationships/slideLayout" Target="../slideLayouts/slideLayout14.xml"/><Relationship Id="rId6" Type="http://schemas.openxmlformats.org/officeDocument/2006/relationships/image" Target="../media/image322.png"/><Relationship Id="rId5" Type="http://schemas.openxmlformats.org/officeDocument/2006/relationships/image" Target="../media/image321.jpeg"/><Relationship Id="rId4" Type="http://schemas.openxmlformats.org/officeDocument/2006/relationships/image" Target="../media/image318.png"/></Relationships>
</file>

<file path=ppt/slides/_rels/slide115.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154.png"/><Relationship Id="rId1" Type="http://schemas.openxmlformats.org/officeDocument/2006/relationships/slideLayout" Target="../slideLayouts/slideLayout14.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s>
</file>

<file path=ppt/slides/_rels/slide116.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154.png"/><Relationship Id="rId1" Type="http://schemas.openxmlformats.org/officeDocument/2006/relationships/slideLayout" Target="../slideLayouts/slideLayout14.xml"/><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slides/_rels/slide117.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154.png"/><Relationship Id="rId1" Type="http://schemas.openxmlformats.org/officeDocument/2006/relationships/slideLayout" Target="../slideLayouts/slideLayout14.xml"/><Relationship Id="rId5" Type="http://schemas.openxmlformats.org/officeDocument/2006/relationships/image" Target="../media/image330.png"/><Relationship Id="rId4" Type="http://schemas.openxmlformats.org/officeDocument/2006/relationships/image" Target="../media/image329.png"/></Relationships>
</file>

<file path=ppt/slides/_rels/slide118.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154.png"/><Relationship Id="rId1" Type="http://schemas.openxmlformats.org/officeDocument/2006/relationships/slideLayout" Target="../slideLayouts/slideLayout14.xml"/><Relationship Id="rId5" Type="http://schemas.openxmlformats.org/officeDocument/2006/relationships/image" Target="../media/image332.png"/><Relationship Id="rId4" Type="http://schemas.openxmlformats.org/officeDocument/2006/relationships/image" Target="../media/image331.png"/></Relationships>
</file>

<file path=ppt/slides/_rels/slide11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154.png"/><Relationship Id="rId1" Type="http://schemas.openxmlformats.org/officeDocument/2006/relationships/slideLayout" Target="../slideLayouts/slideLayout14.xml"/><Relationship Id="rId5" Type="http://schemas.openxmlformats.org/officeDocument/2006/relationships/image" Target="../media/image334.png"/><Relationship Id="rId4" Type="http://schemas.openxmlformats.org/officeDocument/2006/relationships/image" Target="../media/image3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335.png"/><Relationship Id="rId1" Type="http://schemas.openxmlformats.org/officeDocument/2006/relationships/slideLayout" Target="../slideLayouts/slideLayout14.xml"/><Relationship Id="rId4" Type="http://schemas.openxmlformats.org/officeDocument/2006/relationships/image" Target="../media/image204.png"/></Relationships>
</file>

<file path=ppt/slides/_rels/slide12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336.png"/><Relationship Id="rId1" Type="http://schemas.openxmlformats.org/officeDocument/2006/relationships/slideLayout" Target="../slideLayouts/slideLayout14.xml"/><Relationship Id="rId4" Type="http://schemas.openxmlformats.org/officeDocument/2006/relationships/image" Target="../media/image20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337.png"/><Relationship Id="rId1" Type="http://schemas.openxmlformats.org/officeDocument/2006/relationships/slideLayout" Target="../slideLayouts/slideLayout17.xml"/></Relationships>
</file>

<file path=ppt/slides/_rels/slide129.xml.rels><?xml version="1.0" encoding="UTF-8" standalone="yes"?>
<Relationships xmlns="http://schemas.openxmlformats.org/package/2006/relationships"><Relationship Id="rId3" Type="http://schemas.openxmlformats.org/officeDocument/2006/relationships/image" Target="../media/image338.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40.png"/><Relationship Id="rId5" Type="http://schemas.microsoft.com/office/2007/relationships/hdphoto" Target="../media/hdphoto25.wdp"/><Relationship Id="rId4" Type="http://schemas.openxmlformats.org/officeDocument/2006/relationships/image" Target="../media/image339.png"/></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25.png"/><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4.png"/><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3.png"/><Relationship Id="rId5" Type="http://schemas.openxmlformats.org/officeDocument/2006/relationships/image" Target="../media/image118.png"/><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17.png"/><Relationship Id="rId9" Type="http://schemas.openxmlformats.org/officeDocument/2006/relationships/image" Target="../media/image121.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341.png"/><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41.png"/></Relationships>
</file>

<file path=ppt/slides/_rels/slide133.xml.rels><?xml version="1.0" encoding="UTF-8" standalone="yes"?>
<Relationships xmlns="http://schemas.openxmlformats.org/package/2006/relationships"><Relationship Id="rId3" Type="http://schemas.openxmlformats.org/officeDocument/2006/relationships/image" Target="../media/image34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41.png"/></Relationships>
</file>

<file path=ppt/slides/_rels/slide134.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17.xml"/></Relationships>
</file>

<file path=ppt/slides/_rels/slide135.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344.png"/><Relationship Id="rId4" Type="http://schemas.openxmlformats.org/officeDocument/2006/relationships/image" Target="../media/image346.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image" Target="../media/image347.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16.png"/><Relationship Id="rId7" Type="http://schemas.openxmlformats.org/officeDocument/2006/relationships/image" Target="../media/image11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15.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28.png"/><Relationship Id="rId11" Type="http://schemas.openxmlformats.org/officeDocument/2006/relationships/image" Target="../media/image122.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1.png"/><Relationship Id="rId4" Type="http://schemas.openxmlformats.org/officeDocument/2006/relationships/image" Target="../media/image117.png"/><Relationship Id="rId9" Type="http://schemas.microsoft.com/office/2007/relationships/hdphoto" Target="../media/hdphoto1.wdp"/><Relationship Id="rId14" Type="http://schemas.openxmlformats.org/officeDocument/2006/relationships/image" Target="../media/image125.png"/></Relationships>
</file>

<file path=ppt/slides/_rels/slide140.xml.rels><?xml version="1.0" encoding="UTF-8" standalone="yes"?>
<Relationships xmlns="http://schemas.openxmlformats.org/package/2006/relationships"><Relationship Id="rId3" Type="http://schemas.openxmlformats.org/officeDocument/2006/relationships/image" Target="../media/image34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47.png"/><Relationship Id="rId5" Type="http://schemas.openxmlformats.org/officeDocument/2006/relationships/image" Target="../media/image350.png"/><Relationship Id="rId4" Type="http://schemas.openxmlformats.org/officeDocument/2006/relationships/image" Target="../media/image349.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2" Type="http://schemas.openxmlformats.org/officeDocument/2006/relationships/image" Target="../media/image351.emf"/><Relationship Id="rId1" Type="http://schemas.openxmlformats.org/officeDocument/2006/relationships/slideLayout" Target="../slideLayouts/slideLayout17.xml"/></Relationships>
</file>

<file path=ppt/slides/_rels/slide144.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image" Target="../media/image351.emf"/><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2" Type="http://schemas.openxmlformats.org/officeDocument/2006/relationships/image" Target="../media/image353.png"/><Relationship Id="rId1" Type="http://schemas.openxmlformats.org/officeDocument/2006/relationships/slideLayout" Target="../slideLayouts/slideLayout17.xml"/></Relationships>
</file>

<file path=ppt/slides/_rels/slide147.xml.rels><?xml version="1.0" encoding="UTF-8" standalone="yes"?>
<Relationships xmlns="http://schemas.openxmlformats.org/package/2006/relationships"><Relationship Id="rId8" Type="http://schemas.openxmlformats.org/officeDocument/2006/relationships/image" Target="../media/image359.png"/><Relationship Id="rId3" Type="http://schemas.openxmlformats.org/officeDocument/2006/relationships/image" Target="../media/image354.png"/><Relationship Id="rId7" Type="http://schemas.openxmlformats.org/officeDocument/2006/relationships/image" Target="../media/image358.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57.png"/><Relationship Id="rId11" Type="http://schemas.openxmlformats.org/officeDocument/2006/relationships/image" Target="../media/image353.png"/><Relationship Id="rId5" Type="http://schemas.openxmlformats.org/officeDocument/2006/relationships/image" Target="../media/image356.png"/><Relationship Id="rId10" Type="http://schemas.openxmlformats.org/officeDocument/2006/relationships/image" Target="../media/image361.png"/><Relationship Id="rId4" Type="http://schemas.openxmlformats.org/officeDocument/2006/relationships/image" Target="../media/image355.png"/><Relationship Id="rId9" Type="http://schemas.openxmlformats.org/officeDocument/2006/relationships/image" Target="../media/image360.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3" Type="http://schemas.openxmlformats.org/officeDocument/2006/relationships/image" Target="../media/image131.png"/><Relationship Id="rId7" Type="http://schemas.openxmlformats.org/officeDocument/2006/relationships/image" Target="../media/image121.png"/><Relationship Id="rId12" Type="http://schemas.openxmlformats.org/officeDocument/2006/relationships/image" Target="../media/image126.png"/><Relationship Id="rId2" Type="http://schemas.openxmlformats.org/officeDocument/2006/relationships/image" Target="../media/image130.emf"/><Relationship Id="rId16"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5.png"/><Relationship Id="rId5" Type="http://schemas.openxmlformats.org/officeDocument/2006/relationships/image" Target="../media/image118.png"/><Relationship Id="rId15" Type="http://schemas.openxmlformats.org/officeDocument/2006/relationships/image" Target="../media/image120.png"/><Relationship Id="rId10" Type="http://schemas.openxmlformats.org/officeDocument/2006/relationships/image" Target="../media/image124.png"/><Relationship Id="rId4" Type="http://schemas.openxmlformats.org/officeDocument/2006/relationships/image" Target="../media/image115.png"/><Relationship Id="rId9" Type="http://schemas.openxmlformats.org/officeDocument/2006/relationships/image" Target="../media/image123.png"/><Relationship Id="rId14" Type="http://schemas.microsoft.com/office/2007/relationships/hdphoto" Target="../media/hdphoto2.wdp"/></Relationships>
</file>

<file path=ppt/slides/_rels/slide150.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51.xml.rels><?xml version="1.0" encoding="UTF-8" standalone="yes"?>
<Relationships xmlns="http://schemas.openxmlformats.org/package/2006/relationships"><Relationship Id="rId8" Type="http://schemas.openxmlformats.org/officeDocument/2006/relationships/image" Target="../media/image368.png"/><Relationship Id="rId13" Type="http://schemas.openxmlformats.org/officeDocument/2006/relationships/image" Target="../media/image373.png"/><Relationship Id="rId3" Type="http://schemas.openxmlformats.org/officeDocument/2006/relationships/image" Target="../media/image363.png"/><Relationship Id="rId7" Type="http://schemas.openxmlformats.org/officeDocument/2006/relationships/image" Target="../media/image367.png"/><Relationship Id="rId12" Type="http://schemas.openxmlformats.org/officeDocument/2006/relationships/image" Target="../media/image372.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6.png"/><Relationship Id="rId11" Type="http://schemas.openxmlformats.org/officeDocument/2006/relationships/image" Target="../media/image371.jpeg"/><Relationship Id="rId5" Type="http://schemas.openxmlformats.org/officeDocument/2006/relationships/image" Target="../media/image365.png"/><Relationship Id="rId15" Type="http://schemas.openxmlformats.org/officeDocument/2006/relationships/image" Target="../media/image362.png"/><Relationship Id="rId10" Type="http://schemas.openxmlformats.org/officeDocument/2006/relationships/image" Target="../media/image370.png"/><Relationship Id="rId4" Type="http://schemas.openxmlformats.org/officeDocument/2006/relationships/image" Target="../media/image364.png"/><Relationship Id="rId9" Type="http://schemas.openxmlformats.org/officeDocument/2006/relationships/image" Target="../media/image369.png"/><Relationship Id="rId14" Type="http://schemas.openxmlformats.org/officeDocument/2006/relationships/image" Target="../media/image374.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2" Type="http://schemas.openxmlformats.org/officeDocument/2006/relationships/image" Target="../media/image375.png"/><Relationship Id="rId1" Type="http://schemas.openxmlformats.org/officeDocument/2006/relationships/slideLayout" Target="../slideLayouts/slideLayout17.xml"/></Relationships>
</file>

<file path=ppt/slides/_rels/slide155.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6.png"/><Relationship Id="rId7" Type="http://schemas.openxmlformats.org/officeDocument/2006/relationships/image" Target="../media/image380.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79.png"/><Relationship Id="rId5" Type="http://schemas.openxmlformats.org/officeDocument/2006/relationships/image" Target="../media/image378.png"/><Relationship Id="rId4" Type="http://schemas.openxmlformats.org/officeDocument/2006/relationships/image" Target="../media/image377.png"/><Relationship Id="rId9" Type="http://schemas.openxmlformats.org/officeDocument/2006/relationships/image" Target="../media/image375.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image" Target="../media/image381.pn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8" Type="http://schemas.openxmlformats.org/officeDocument/2006/relationships/image" Target="../media/image386.png"/><Relationship Id="rId13" Type="http://schemas.openxmlformats.org/officeDocument/2006/relationships/image" Target="../media/image391.png"/><Relationship Id="rId3" Type="http://schemas.openxmlformats.org/officeDocument/2006/relationships/image" Target="../media/image378.png"/><Relationship Id="rId7" Type="http://schemas.openxmlformats.org/officeDocument/2006/relationships/image" Target="../media/image385.jpeg"/><Relationship Id="rId12" Type="http://schemas.openxmlformats.org/officeDocument/2006/relationships/image" Target="../media/image390.png"/><Relationship Id="rId2" Type="http://schemas.openxmlformats.org/officeDocument/2006/relationships/notesSlide" Target="../notesSlides/notesSlide15.xml"/><Relationship Id="rId16" Type="http://schemas.openxmlformats.org/officeDocument/2006/relationships/image" Target="../media/image381.png"/><Relationship Id="rId1" Type="http://schemas.openxmlformats.org/officeDocument/2006/relationships/slideLayout" Target="../slideLayouts/slideLayout12.xml"/><Relationship Id="rId6" Type="http://schemas.openxmlformats.org/officeDocument/2006/relationships/image" Target="../media/image384.jpeg"/><Relationship Id="rId11" Type="http://schemas.openxmlformats.org/officeDocument/2006/relationships/image" Target="../media/image389.png"/><Relationship Id="rId5" Type="http://schemas.openxmlformats.org/officeDocument/2006/relationships/image" Target="../media/image383.jpeg"/><Relationship Id="rId15" Type="http://schemas.openxmlformats.org/officeDocument/2006/relationships/image" Target="../media/image374.png"/><Relationship Id="rId10" Type="http://schemas.openxmlformats.org/officeDocument/2006/relationships/image" Target="../media/image388.png"/><Relationship Id="rId4" Type="http://schemas.openxmlformats.org/officeDocument/2006/relationships/image" Target="../media/image382.png"/><Relationship Id="rId9" Type="http://schemas.openxmlformats.org/officeDocument/2006/relationships/image" Target="../media/image387.png"/><Relationship Id="rId14" Type="http://schemas.openxmlformats.org/officeDocument/2006/relationships/image" Target="../media/image392.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15.png"/><Relationship Id="rId3" Type="http://schemas.openxmlformats.org/officeDocument/2006/relationships/image" Target="../media/image121.png"/><Relationship Id="rId7" Type="http://schemas.openxmlformats.org/officeDocument/2006/relationships/image" Target="../media/image125.png"/><Relationship Id="rId12" Type="http://schemas.openxmlformats.org/officeDocument/2006/relationships/image" Target="../media/image131.png"/><Relationship Id="rId17" Type="http://schemas.microsoft.com/office/2007/relationships/hdphoto" Target="../media/hdphoto1.wdp"/><Relationship Id="rId2" Type="http://schemas.openxmlformats.org/officeDocument/2006/relationships/image" Target="../media/image119.png"/><Relationship Id="rId16"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24.png"/><Relationship Id="rId11" Type="http://schemas.openxmlformats.org/officeDocument/2006/relationships/image" Target="../media/image130.emf"/><Relationship Id="rId5" Type="http://schemas.openxmlformats.org/officeDocument/2006/relationships/image" Target="../media/image123.png"/><Relationship Id="rId15" Type="http://schemas.openxmlformats.org/officeDocument/2006/relationships/image" Target="../media/image132.png"/><Relationship Id="rId10" Type="http://schemas.microsoft.com/office/2007/relationships/hdphoto" Target="../media/hdphoto2.wdp"/><Relationship Id="rId4" Type="http://schemas.openxmlformats.org/officeDocument/2006/relationships/image" Target="../media/image122.png"/><Relationship Id="rId9" Type="http://schemas.openxmlformats.org/officeDocument/2006/relationships/image" Target="../media/image127.png"/><Relationship Id="rId14" Type="http://schemas.openxmlformats.org/officeDocument/2006/relationships/image" Target="../media/image118.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393.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8" Type="http://schemas.openxmlformats.org/officeDocument/2006/relationships/image" Target="../media/image389.png"/><Relationship Id="rId13" Type="http://schemas.openxmlformats.org/officeDocument/2006/relationships/image" Target="../media/image401.png"/><Relationship Id="rId3" Type="http://schemas.openxmlformats.org/officeDocument/2006/relationships/image" Target="../media/image394.png"/><Relationship Id="rId7" Type="http://schemas.openxmlformats.org/officeDocument/2006/relationships/image" Target="../media/image397.png"/><Relationship Id="rId12" Type="http://schemas.openxmlformats.org/officeDocument/2006/relationships/image" Target="../media/image400.png"/><Relationship Id="rId17" Type="http://schemas.openxmlformats.org/officeDocument/2006/relationships/image" Target="../media/image393.png"/><Relationship Id="rId2" Type="http://schemas.openxmlformats.org/officeDocument/2006/relationships/notesSlide" Target="../notesSlides/notesSlide16.xml"/><Relationship Id="rId16" Type="http://schemas.openxmlformats.org/officeDocument/2006/relationships/image" Target="../media/image404.png"/><Relationship Id="rId1" Type="http://schemas.openxmlformats.org/officeDocument/2006/relationships/slideLayout" Target="../slideLayouts/slideLayout12.xml"/><Relationship Id="rId6" Type="http://schemas.openxmlformats.org/officeDocument/2006/relationships/image" Target="../media/image396.png"/><Relationship Id="rId11" Type="http://schemas.openxmlformats.org/officeDocument/2006/relationships/image" Target="../media/image399.png"/><Relationship Id="rId5" Type="http://schemas.openxmlformats.org/officeDocument/2006/relationships/image" Target="../media/image395.png"/><Relationship Id="rId15" Type="http://schemas.openxmlformats.org/officeDocument/2006/relationships/image" Target="../media/image403.png"/><Relationship Id="rId10" Type="http://schemas.openxmlformats.org/officeDocument/2006/relationships/image" Target="../media/image398.png"/><Relationship Id="rId4" Type="http://schemas.openxmlformats.org/officeDocument/2006/relationships/image" Target="../media/image376.png"/><Relationship Id="rId9" Type="http://schemas.openxmlformats.org/officeDocument/2006/relationships/image" Target="../media/image386.png"/><Relationship Id="rId14" Type="http://schemas.openxmlformats.org/officeDocument/2006/relationships/image" Target="../media/image402.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image" Target="../media/image405.emf"/><Relationship Id="rId1" Type="http://schemas.openxmlformats.org/officeDocument/2006/relationships/slideLayout" Target="../slideLayouts/slideLayout17.xml"/></Relationships>
</file>

<file path=ppt/slides/_rels/slide166.xml.rels><?xml version="1.0" encoding="UTF-8" standalone="yes"?>
<Relationships xmlns="http://schemas.openxmlformats.org/package/2006/relationships"><Relationship Id="rId8" Type="http://schemas.openxmlformats.org/officeDocument/2006/relationships/image" Target="../media/image409.png"/><Relationship Id="rId3" Type="http://schemas.openxmlformats.org/officeDocument/2006/relationships/image" Target="../media/image406.png"/><Relationship Id="rId7" Type="http://schemas.openxmlformats.org/officeDocument/2006/relationships/image" Target="../media/image40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07.png"/><Relationship Id="rId5" Type="http://schemas.openxmlformats.org/officeDocument/2006/relationships/image" Target="../media/image386.png"/><Relationship Id="rId10" Type="http://schemas.openxmlformats.org/officeDocument/2006/relationships/image" Target="../media/image405.emf"/><Relationship Id="rId4" Type="http://schemas.openxmlformats.org/officeDocument/2006/relationships/image" Target="../media/image389.png"/><Relationship Id="rId9" Type="http://schemas.openxmlformats.org/officeDocument/2006/relationships/image" Target="../media/image374.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image" Target="../media/image410.png"/><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8" Type="http://schemas.openxmlformats.org/officeDocument/2006/relationships/image" Target="../media/image415.png"/><Relationship Id="rId13" Type="http://schemas.openxmlformats.org/officeDocument/2006/relationships/image" Target="../media/image420.png"/><Relationship Id="rId3" Type="http://schemas.openxmlformats.org/officeDocument/2006/relationships/image" Target="../media/image378.png"/><Relationship Id="rId7" Type="http://schemas.openxmlformats.org/officeDocument/2006/relationships/image" Target="../media/image414.png"/><Relationship Id="rId12" Type="http://schemas.openxmlformats.org/officeDocument/2006/relationships/image" Target="../media/image419.png"/><Relationship Id="rId17" Type="http://schemas.openxmlformats.org/officeDocument/2006/relationships/image" Target="../media/image410.png"/><Relationship Id="rId2" Type="http://schemas.openxmlformats.org/officeDocument/2006/relationships/notesSlide" Target="../notesSlides/notesSlide18.xml"/><Relationship Id="rId16" Type="http://schemas.openxmlformats.org/officeDocument/2006/relationships/image" Target="../media/image386.png"/><Relationship Id="rId1" Type="http://schemas.openxmlformats.org/officeDocument/2006/relationships/slideLayout" Target="../slideLayouts/slideLayout12.xml"/><Relationship Id="rId6" Type="http://schemas.openxmlformats.org/officeDocument/2006/relationships/image" Target="../media/image413.png"/><Relationship Id="rId11" Type="http://schemas.openxmlformats.org/officeDocument/2006/relationships/image" Target="../media/image418.jpeg"/><Relationship Id="rId5" Type="http://schemas.openxmlformats.org/officeDocument/2006/relationships/image" Target="../media/image412.png"/><Relationship Id="rId15" Type="http://schemas.openxmlformats.org/officeDocument/2006/relationships/image" Target="../media/image422.jpeg"/><Relationship Id="rId10" Type="http://schemas.openxmlformats.org/officeDocument/2006/relationships/image" Target="../media/image417.jpeg"/><Relationship Id="rId4" Type="http://schemas.openxmlformats.org/officeDocument/2006/relationships/image" Target="../media/image411.png"/><Relationship Id="rId9" Type="http://schemas.openxmlformats.org/officeDocument/2006/relationships/image" Target="../media/image416.png"/><Relationship Id="rId14" Type="http://schemas.openxmlformats.org/officeDocument/2006/relationships/image" Target="../media/image421.png"/></Relationships>
</file>

<file path=ppt/slides/_rels/slide17.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png"/><Relationship Id="rId3" Type="http://schemas.openxmlformats.org/officeDocument/2006/relationships/image" Target="../media/image134.png"/><Relationship Id="rId7" Type="http://schemas.openxmlformats.org/officeDocument/2006/relationships/image" Target="../media/image119.png"/><Relationship Id="rId12" Type="http://schemas.openxmlformats.org/officeDocument/2006/relationships/image" Target="../media/image125.png"/><Relationship Id="rId17" Type="http://schemas.microsoft.com/office/2007/relationships/hdphoto" Target="../media/hdphoto1.wdp"/><Relationship Id="rId2" Type="http://schemas.openxmlformats.org/officeDocument/2006/relationships/image" Target="../media/image133.png"/><Relationship Id="rId16"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4.png"/><Relationship Id="rId5" Type="http://schemas.microsoft.com/office/2007/relationships/hdphoto" Target="../media/hdphoto3.wdp"/><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35.png"/><Relationship Id="rId9" Type="http://schemas.openxmlformats.org/officeDocument/2006/relationships/image" Target="../media/image122.png"/><Relationship Id="rId14" Type="http://schemas.openxmlformats.org/officeDocument/2006/relationships/image" Target="../media/image127.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image" Target="../media/image423.png"/><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2" Type="http://schemas.openxmlformats.org/officeDocument/2006/relationships/image" Target="../media/image424.png"/><Relationship Id="rId1" Type="http://schemas.openxmlformats.org/officeDocument/2006/relationships/slideLayout" Target="../slideLayouts/slideLayout17.xml"/></Relationships>
</file>

<file path=ppt/slides/_rels/slide175.xml.rels><?xml version="1.0" encoding="UTF-8" standalone="yes"?>
<Relationships xmlns="http://schemas.openxmlformats.org/package/2006/relationships"><Relationship Id="rId3" Type="http://schemas.openxmlformats.org/officeDocument/2006/relationships/image" Target="../media/image425.emf"/><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24.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2" Type="http://schemas.openxmlformats.org/officeDocument/2006/relationships/image" Target="../media/image426.emf"/><Relationship Id="rId1" Type="http://schemas.openxmlformats.org/officeDocument/2006/relationships/slideLayout" Target="../slideLayouts/slideLayout17.xml"/></Relationships>
</file>

<file path=ppt/slides/_rels/slide178.xml.rels><?xml version="1.0" encoding="UTF-8" standalone="yes"?>
<Relationships xmlns="http://schemas.openxmlformats.org/package/2006/relationships"><Relationship Id="rId3" Type="http://schemas.openxmlformats.org/officeDocument/2006/relationships/image" Target="../media/image427.png"/><Relationship Id="rId2" Type="http://schemas.openxmlformats.org/officeDocument/2006/relationships/image" Target="../media/image426.emf"/><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24.png"/><Relationship Id="rId18" Type="http://schemas.openxmlformats.org/officeDocument/2006/relationships/image" Target="../media/image120.png"/><Relationship Id="rId3" Type="http://schemas.openxmlformats.org/officeDocument/2006/relationships/image" Target="../media/image138.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37.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2.png"/><Relationship Id="rId5" Type="http://schemas.openxmlformats.org/officeDocument/2006/relationships/image" Target="../media/image134.png"/><Relationship Id="rId15" Type="http://schemas.openxmlformats.org/officeDocument/2006/relationships/image" Target="../media/image126.png"/><Relationship Id="rId10" Type="http://schemas.openxmlformats.org/officeDocument/2006/relationships/image" Target="../media/image121.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19.png"/><Relationship Id="rId14" Type="http://schemas.openxmlformats.org/officeDocument/2006/relationships/image" Target="../media/image125.png"/></Relationships>
</file>

<file path=ppt/slides/_rels/slide180.xml.rels><?xml version="1.0" encoding="UTF-8" standalone="yes"?>
<Relationships xmlns="http://schemas.openxmlformats.org/package/2006/relationships"><Relationship Id="rId2" Type="http://schemas.openxmlformats.org/officeDocument/2006/relationships/image" Target="../media/image428.png"/><Relationship Id="rId1" Type="http://schemas.openxmlformats.org/officeDocument/2006/relationships/slideLayout" Target="../slideLayouts/slideLayout17.xml"/></Relationships>
</file>

<file path=ppt/slides/_rels/slide181.xml.rels><?xml version="1.0" encoding="UTF-8" standalone="yes"?>
<Relationships xmlns="http://schemas.openxmlformats.org/package/2006/relationships"><Relationship Id="rId3" Type="http://schemas.openxmlformats.org/officeDocument/2006/relationships/image" Target="../media/image428.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429.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3.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image" Target="../media/image430.png"/><Relationship Id="rId1" Type="http://schemas.openxmlformats.org/officeDocument/2006/relationships/slideLayout" Target="../slideLayouts/slideLayout18.xml"/><Relationship Id="rId4" Type="http://schemas.openxmlformats.org/officeDocument/2006/relationships/image" Target="../media/image432.png"/></Relationships>
</file>

<file path=ppt/slides/_rels/slide184.xml.rels><?xml version="1.0" encoding="UTF-8" standalone="yes"?>
<Relationships xmlns="http://schemas.openxmlformats.org/package/2006/relationships"><Relationship Id="rId3" Type="http://schemas.openxmlformats.org/officeDocument/2006/relationships/image" Target="../media/image434.jpeg"/><Relationship Id="rId2" Type="http://schemas.openxmlformats.org/officeDocument/2006/relationships/image" Target="../media/image433.jpeg"/><Relationship Id="rId1" Type="http://schemas.openxmlformats.org/officeDocument/2006/relationships/slideLayout" Target="../slideLayouts/slideLayout18.xml"/><Relationship Id="rId4" Type="http://schemas.openxmlformats.org/officeDocument/2006/relationships/image" Target="../media/image435.png"/></Relationships>
</file>

<file path=ppt/slides/_rels/slide185.xml.rels><?xml version="1.0" encoding="UTF-8" standalone="yes"?>
<Relationships xmlns="http://schemas.openxmlformats.org/package/2006/relationships"><Relationship Id="rId2" Type="http://schemas.openxmlformats.org/officeDocument/2006/relationships/image" Target="../media/image436.png"/><Relationship Id="rId1" Type="http://schemas.openxmlformats.org/officeDocument/2006/relationships/slideLayout" Target="../slideLayouts/slideLayout17.xml"/></Relationships>
</file>

<file path=ppt/slides/_rels/slide186.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439.png"/><Relationship Id="rId5" Type="http://schemas.openxmlformats.org/officeDocument/2006/relationships/image" Target="../media/image438.png"/><Relationship Id="rId4" Type="http://schemas.openxmlformats.org/officeDocument/2006/relationships/image" Target="../media/image437.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9.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5.png"/><Relationship Id="rId18" Type="http://schemas.microsoft.com/office/2007/relationships/hdphoto" Target="../media/hdphoto1.wdp"/><Relationship Id="rId3" Type="http://schemas.openxmlformats.org/officeDocument/2006/relationships/image" Target="../media/image134.png"/><Relationship Id="rId7" Type="http://schemas.openxmlformats.org/officeDocument/2006/relationships/image" Target="../media/image129.png"/><Relationship Id="rId12" Type="http://schemas.openxmlformats.org/officeDocument/2006/relationships/image" Target="../media/image124.png"/><Relationship Id="rId17" Type="http://schemas.openxmlformats.org/officeDocument/2006/relationships/image" Target="../media/image120.png"/><Relationship Id="rId2" Type="http://schemas.openxmlformats.org/officeDocument/2006/relationships/image" Target="../media/image133.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35.png"/><Relationship Id="rId9" Type="http://schemas.openxmlformats.org/officeDocument/2006/relationships/image" Target="../media/image121.png"/><Relationship Id="rId14" Type="http://schemas.openxmlformats.org/officeDocument/2006/relationships/image" Target="../media/image126.png"/></Relationships>
</file>

<file path=ppt/slides/_rels/slide190.xml.rels><?xml version="1.0" encoding="UTF-8" standalone="yes"?>
<Relationships xmlns="http://schemas.openxmlformats.org/package/2006/relationships"><Relationship Id="rId3" Type="http://schemas.openxmlformats.org/officeDocument/2006/relationships/image" Target="../media/image441.png"/><Relationship Id="rId2" Type="http://schemas.openxmlformats.org/officeDocument/2006/relationships/image" Target="../media/image440.png"/><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2" Type="http://schemas.openxmlformats.org/officeDocument/2006/relationships/image" Target="../media/image442.emf"/><Relationship Id="rId1" Type="http://schemas.openxmlformats.org/officeDocument/2006/relationships/slideLayout" Target="../slideLayouts/slideLayout17.xml"/></Relationships>
</file>

<file path=ppt/slides/_rels/slide193.xml.rels><?xml version="1.0" encoding="UTF-8" standalone="yes"?>
<Relationships xmlns="http://schemas.openxmlformats.org/package/2006/relationships"><Relationship Id="rId3" Type="http://schemas.openxmlformats.org/officeDocument/2006/relationships/image" Target="../media/image442.emf"/><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3.png"/></Relationships>
</file>

<file path=ppt/slides/_rels/slide194.xml.rels><?xml version="1.0" encoding="UTF-8" standalone="yes"?>
<Relationships xmlns="http://schemas.openxmlformats.org/package/2006/relationships"><Relationship Id="rId2" Type="http://schemas.openxmlformats.org/officeDocument/2006/relationships/image" Target="../media/image444.emf"/><Relationship Id="rId1" Type="http://schemas.openxmlformats.org/officeDocument/2006/relationships/slideLayout" Target="../slideLayouts/slideLayout17.xml"/></Relationships>
</file>

<file path=ppt/slides/_rels/slide195.xml.rels><?xml version="1.0" encoding="UTF-8" standalone="yes"?>
<Relationships xmlns="http://schemas.openxmlformats.org/package/2006/relationships"><Relationship Id="rId3" Type="http://schemas.openxmlformats.org/officeDocument/2006/relationships/image" Target="../media/image444.emf"/><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43.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8.xml.rels><?xml version="1.0" encoding="UTF-8" standalone="yes"?>
<Relationships xmlns="http://schemas.openxmlformats.org/package/2006/relationships"><Relationship Id="rId2" Type="http://schemas.openxmlformats.org/officeDocument/2006/relationships/image" Target="../media/image445.png"/><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image" Target="../media/image141.png"/><Relationship Id="rId7" Type="http://schemas.openxmlformats.org/officeDocument/2006/relationships/image" Target="../media/image142.png"/><Relationship Id="rId2" Type="http://schemas.openxmlformats.org/officeDocument/2006/relationships/image" Target="../media/image140.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5.png"/><Relationship Id="rId4" Type="http://schemas.openxmlformats.org/officeDocument/2006/relationships/image" Target="../media/image134.png"/></Relationships>
</file>

<file path=ppt/slides/_rels/slide2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5.png"/><Relationship Id="rId18" Type="http://schemas.microsoft.com/office/2007/relationships/hdphoto" Target="../media/hdphoto1.wdp"/><Relationship Id="rId3" Type="http://schemas.openxmlformats.org/officeDocument/2006/relationships/image" Target="../media/image144.png"/><Relationship Id="rId7" Type="http://schemas.openxmlformats.org/officeDocument/2006/relationships/image" Target="../media/image136.png"/><Relationship Id="rId12" Type="http://schemas.openxmlformats.org/officeDocument/2006/relationships/image" Target="../media/image124.png"/><Relationship Id="rId17" Type="http://schemas.openxmlformats.org/officeDocument/2006/relationships/image" Target="../media/image120.png"/><Relationship Id="rId2" Type="http://schemas.openxmlformats.org/officeDocument/2006/relationships/image" Target="../media/image143.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3.png"/><Relationship Id="rId5" Type="http://schemas.openxmlformats.org/officeDocument/2006/relationships/image" Target="../media/image135.png"/><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34.png"/><Relationship Id="rId9" Type="http://schemas.openxmlformats.org/officeDocument/2006/relationships/image" Target="../media/image121.png"/><Relationship Id="rId14" Type="http://schemas.openxmlformats.org/officeDocument/2006/relationships/image" Target="../media/image126.png"/></Relationships>
</file>

<file path=ppt/slides/_rels/slide2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5.png"/><Relationship Id="rId18" Type="http://schemas.microsoft.com/office/2007/relationships/hdphoto" Target="../media/hdphoto1.wdp"/><Relationship Id="rId3" Type="http://schemas.openxmlformats.org/officeDocument/2006/relationships/image" Target="../media/image146.png"/><Relationship Id="rId7" Type="http://schemas.microsoft.com/office/2007/relationships/hdphoto" Target="../media/hdphoto3.wdp"/><Relationship Id="rId12" Type="http://schemas.openxmlformats.org/officeDocument/2006/relationships/image" Target="../media/image124.png"/><Relationship Id="rId17" Type="http://schemas.openxmlformats.org/officeDocument/2006/relationships/image" Target="../media/image120.png"/><Relationship Id="rId2" Type="http://schemas.openxmlformats.org/officeDocument/2006/relationships/image" Target="../media/image14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3.png"/><Relationship Id="rId5" Type="http://schemas.openxmlformats.org/officeDocument/2006/relationships/image" Target="../media/image134.png"/><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39.png"/><Relationship Id="rId9" Type="http://schemas.openxmlformats.org/officeDocument/2006/relationships/image" Target="../media/image121.png"/><Relationship Id="rId14" Type="http://schemas.openxmlformats.org/officeDocument/2006/relationships/image" Target="../media/image126.png"/></Relationships>
</file>

<file path=ppt/slides/_rels/slide23.xml.rels><?xml version="1.0" encoding="UTF-8" standalone="yes"?>
<Relationships xmlns="http://schemas.openxmlformats.org/package/2006/relationships"><Relationship Id="rId8" Type="http://schemas.openxmlformats.org/officeDocument/2006/relationships/image" Target="../media/image123.png"/><Relationship Id="rId13" Type="http://schemas.microsoft.com/office/2007/relationships/hdphoto" Target="../media/hdphoto2.wdp"/><Relationship Id="rId3" Type="http://schemas.openxmlformats.org/officeDocument/2006/relationships/image" Target="../media/image134.png"/><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image" Target="../media/image147.png"/><Relationship Id="rId1" Type="http://schemas.openxmlformats.org/officeDocument/2006/relationships/slideLayout" Target="../slideLayouts/slideLayout14.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19.png"/><Relationship Id="rId15" Type="http://schemas.microsoft.com/office/2007/relationships/hdphoto" Target="../media/hdphoto1.wdp"/><Relationship Id="rId10" Type="http://schemas.openxmlformats.org/officeDocument/2006/relationships/image" Target="../media/image125.png"/><Relationship Id="rId4" Type="http://schemas.openxmlformats.org/officeDocument/2006/relationships/image" Target="../media/image148.png"/><Relationship Id="rId9" Type="http://schemas.openxmlformats.org/officeDocument/2006/relationships/image" Target="../media/image124.png"/><Relationship Id="rId14" Type="http://schemas.openxmlformats.org/officeDocument/2006/relationships/image" Target="../media/image120.png"/></Relationships>
</file>

<file path=ppt/slides/_rels/slide24.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24.png"/><Relationship Id="rId18" Type="http://schemas.openxmlformats.org/officeDocument/2006/relationships/image" Target="../media/image120.png"/><Relationship Id="rId3" Type="http://schemas.openxmlformats.org/officeDocument/2006/relationships/image" Target="../media/image144.png"/><Relationship Id="rId7" Type="http://schemas.openxmlformats.org/officeDocument/2006/relationships/image" Target="../media/image14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3.png"/><Relationship Id="rId16"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5.png"/><Relationship Id="rId15" Type="http://schemas.openxmlformats.org/officeDocument/2006/relationships/image" Target="../media/image126.png"/><Relationship Id="rId10" Type="http://schemas.openxmlformats.org/officeDocument/2006/relationships/image" Target="../media/image121.png"/><Relationship Id="rId19" Type="http://schemas.microsoft.com/office/2007/relationships/hdphoto" Target="../media/hdphoto1.wdp"/><Relationship Id="rId4" Type="http://schemas.openxmlformats.org/officeDocument/2006/relationships/image" Target="../media/image134.png"/><Relationship Id="rId9" Type="http://schemas.openxmlformats.org/officeDocument/2006/relationships/image" Target="../media/image119.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46.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7.png"/><Relationship Id="rId2" Type="http://schemas.openxmlformats.org/officeDocument/2006/relationships/image" Target="../media/image145.png"/><Relationship Id="rId16" Type="http://schemas.openxmlformats.org/officeDocument/2006/relationships/image" Target="../media/image126.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1.png"/><Relationship Id="rId5" Type="http://schemas.openxmlformats.org/officeDocument/2006/relationships/image" Target="../media/image134.png"/><Relationship Id="rId15" Type="http://schemas.openxmlformats.org/officeDocument/2006/relationships/image" Target="../media/image125.png"/><Relationship Id="rId10" Type="http://schemas.openxmlformats.org/officeDocument/2006/relationships/image" Target="../media/image119.png"/><Relationship Id="rId19" Type="http://schemas.openxmlformats.org/officeDocument/2006/relationships/image" Target="../media/image120.png"/><Relationship Id="rId4" Type="http://schemas.openxmlformats.org/officeDocument/2006/relationships/image" Target="../media/image139.png"/><Relationship Id="rId9" Type="http://schemas.openxmlformats.org/officeDocument/2006/relationships/image" Target="../media/image136.png"/><Relationship Id="rId14" Type="http://schemas.openxmlformats.org/officeDocument/2006/relationships/image" Target="../media/image124.png"/></Relationships>
</file>

<file path=ppt/slides/_rels/slide26.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png"/><Relationship Id="rId3" Type="http://schemas.openxmlformats.org/officeDocument/2006/relationships/image" Target="../media/image150.png"/><Relationship Id="rId7" Type="http://schemas.openxmlformats.org/officeDocument/2006/relationships/image" Target="../media/image119.png"/><Relationship Id="rId12" Type="http://schemas.openxmlformats.org/officeDocument/2006/relationships/image" Target="../media/image125.png"/><Relationship Id="rId17" Type="http://schemas.microsoft.com/office/2007/relationships/hdphoto" Target="../media/hdphoto1.wdp"/><Relationship Id="rId2" Type="http://schemas.openxmlformats.org/officeDocument/2006/relationships/image" Target="../media/image134.png"/><Relationship Id="rId16"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4.png"/><Relationship Id="rId5" Type="http://schemas.openxmlformats.org/officeDocument/2006/relationships/image" Target="../media/image14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51.png"/><Relationship Id="rId9" Type="http://schemas.openxmlformats.org/officeDocument/2006/relationships/image" Target="../media/image122.png"/><Relationship Id="rId14" Type="http://schemas.openxmlformats.org/officeDocument/2006/relationships/image" Target="../media/image127.png"/></Relationships>
</file>

<file path=ppt/slides/_rels/slide27.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24.png"/><Relationship Id="rId18" Type="http://schemas.openxmlformats.org/officeDocument/2006/relationships/image" Target="../media/image120.png"/><Relationship Id="rId3" Type="http://schemas.openxmlformats.org/officeDocument/2006/relationships/image" Target="../media/image153.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52.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5.png"/><Relationship Id="rId11" Type="http://schemas.openxmlformats.org/officeDocument/2006/relationships/image" Target="../media/image122.png"/><Relationship Id="rId5" Type="http://schemas.openxmlformats.org/officeDocument/2006/relationships/image" Target="../media/image154.png"/><Relationship Id="rId15" Type="http://schemas.openxmlformats.org/officeDocument/2006/relationships/image" Target="../media/image126.png"/><Relationship Id="rId10" Type="http://schemas.openxmlformats.org/officeDocument/2006/relationships/image" Target="../media/image121.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19.png"/><Relationship Id="rId14" Type="http://schemas.openxmlformats.org/officeDocument/2006/relationships/image" Target="../media/image125.png"/></Relationships>
</file>

<file path=ppt/slides/_rels/slide28.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24.png"/><Relationship Id="rId18" Type="http://schemas.openxmlformats.org/officeDocument/2006/relationships/image" Target="../media/image120.png"/><Relationship Id="rId3" Type="http://schemas.openxmlformats.org/officeDocument/2006/relationships/image" Target="../media/image156.png"/><Relationship Id="rId7" Type="http://schemas.openxmlformats.org/officeDocument/2006/relationships/image" Target="../media/image157.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55.png"/><Relationship Id="rId16"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5.png"/><Relationship Id="rId15" Type="http://schemas.openxmlformats.org/officeDocument/2006/relationships/image" Target="../media/image126.png"/><Relationship Id="rId10" Type="http://schemas.openxmlformats.org/officeDocument/2006/relationships/image" Target="../media/image121.png"/><Relationship Id="rId19" Type="http://schemas.microsoft.com/office/2007/relationships/hdphoto" Target="../media/hdphoto1.wdp"/><Relationship Id="rId4" Type="http://schemas.openxmlformats.org/officeDocument/2006/relationships/image" Target="../media/image139.png"/><Relationship Id="rId9" Type="http://schemas.openxmlformats.org/officeDocument/2006/relationships/image" Target="../media/image119.png"/><Relationship Id="rId14" Type="http://schemas.openxmlformats.org/officeDocument/2006/relationships/image" Target="../media/image125.png"/></Relationships>
</file>

<file path=ppt/slides/_rels/slide2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5.xml"/><Relationship Id="rId5" Type="http://schemas.openxmlformats.org/officeDocument/2006/relationships/image" Target="../media/image142.png"/><Relationship Id="rId4" Type="http://schemas.openxmlformats.org/officeDocument/2006/relationships/image" Target="../media/image134.png"/></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61.png"/><Relationship Id="rId7" Type="http://schemas.openxmlformats.org/officeDocument/2006/relationships/image" Target="../media/image165.png"/><Relationship Id="rId12" Type="http://schemas.openxmlformats.org/officeDocument/2006/relationships/image" Target="../media/image102.png"/><Relationship Id="rId2" Type="http://schemas.openxmlformats.org/officeDocument/2006/relationships/image" Target="../media/image160.png"/><Relationship Id="rId16" Type="http://schemas.openxmlformats.org/officeDocument/2006/relationships/image" Target="../media/image169.png"/><Relationship Id="rId1" Type="http://schemas.openxmlformats.org/officeDocument/2006/relationships/slideLayout" Target="../slideLayouts/slideLayout12.xml"/><Relationship Id="rId6" Type="http://schemas.openxmlformats.org/officeDocument/2006/relationships/image" Target="../media/image164.png"/><Relationship Id="rId11" Type="http://schemas.openxmlformats.org/officeDocument/2006/relationships/image" Target="../media/image101.png"/><Relationship Id="rId5" Type="http://schemas.openxmlformats.org/officeDocument/2006/relationships/image" Target="../media/image163.png"/><Relationship Id="rId15" Type="http://schemas.openxmlformats.org/officeDocument/2006/relationships/image" Target="../media/image168.png"/><Relationship Id="rId10" Type="http://schemas.openxmlformats.org/officeDocument/2006/relationships/image" Target="../media/image166.jpeg"/><Relationship Id="rId4" Type="http://schemas.openxmlformats.org/officeDocument/2006/relationships/image" Target="../media/image162.jpeg"/><Relationship Id="rId9" Type="http://schemas.openxmlformats.org/officeDocument/2006/relationships/image" Target="../media/image104.png"/><Relationship Id="rId14" Type="http://schemas.openxmlformats.org/officeDocument/2006/relationships/image" Target="../media/image16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5.png"/><Relationship Id="rId18" Type="http://schemas.microsoft.com/office/2007/relationships/hdphoto" Target="../media/hdphoto1.wdp"/><Relationship Id="rId3" Type="http://schemas.openxmlformats.org/officeDocument/2006/relationships/image" Target="../media/image154.png"/><Relationship Id="rId7" Type="http://schemas.openxmlformats.org/officeDocument/2006/relationships/image" Target="../media/image149.png"/><Relationship Id="rId12" Type="http://schemas.openxmlformats.org/officeDocument/2006/relationships/image" Target="../media/image124.png"/><Relationship Id="rId17" Type="http://schemas.openxmlformats.org/officeDocument/2006/relationships/image" Target="../media/image120.png"/><Relationship Id="rId2" Type="http://schemas.openxmlformats.org/officeDocument/2006/relationships/image" Target="../media/image170.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3.png"/><Relationship Id="rId5" Type="http://schemas.openxmlformats.org/officeDocument/2006/relationships/image" Target="../media/image172.png"/><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71.png"/><Relationship Id="rId9" Type="http://schemas.openxmlformats.org/officeDocument/2006/relationships/image" Target="../media/image121.png"/><Relationship Id="rId14" Type="http://schemas.openxmlformats.org/officeDocument/2006/relationships/image" Target="../media/image126.png"/></Relationships>
</file>

<file path=ppt/slides/_rels/slide34.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png"/><Relationship Id="rId3" Type="http://schemas.openxmlformats.org/officeDocument/2006/relationships/image" Target="../media/image154.png"/><Relationship Id="rId7" Type="http://schemas.openxmlformats.org/officeDocument/2006/relationships/image" Target="../media/image119.png"/><Relationship Id="rId12" Type="http://schemas.openxmlformats.org/officeDocument/2006/relationships/image" Target="../media/image125.png"/><Relationship Id="rId17" Type="http://schemas.microsoft.com/office/2007/relationships/hdphoto" Target="../media/hdphoto1.wdp"/><Relationship Id="rId2" Type="http://schemas.openxmlformats.org/officeDocument/2006/relationships/image" Target="../media/image173.png"/><Relationship Id="rId16"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49.png"/><Relationship Id="rId11" Type="http://schemas.openxmlformats.org/officeDocument/2006/relationships/image" Target="../media/image124.png"/><Relationship Id="rId5" Type="http://schemas.microsoft.com/office/2007/relationships/hdphoto" Target="../media/hdphoto5.wdp"/><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72.png"/><Relationship Id="rId9" Type="http://schemas.openxmlformats.org/officeDocument/2006/relationships/image" Target="../media/image122.png"/><Relationship Id="rId14" Type="http://schemas.openxmlformats.org/officeDocument/2006/relationships/image" Target="../media/image127.png"/></Relationships>
</file>

<file path=ppt/slides/_rels/slide35.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5.png"/><Relationship Id="rId18" Type="http://schemas.microsoft.com/office/2007/relationships/hdphoto" Target="../media/hdphoto1.wdp"/><Relationship Id="rId3" Type="http://schemas.openxmlformats.org/officeDocument/2006/relationships/image" Target="../media/image139.png"/><Relationship Id="rId7" Type="http://schemas.openxmlformats.org/officeDocument/2006/relationships/image" Target="../media/image149.png"/><Relationship Id="rId12" Type="http://schemas.openxmlformats.org/officeDocument/2006/relationships/image" Target="../media/image124.png"/><Relationship Id="rId17" Type="http://schemas.openxmlformats.org/officeDocument/2006/relationships/image" Target="../media/image120.png"/><Relationship Id="rId2" Type="http://schemas.openxmlformats.org/officeDocument/2006/relationships/image" Target="../media/image174.png"/><Relationship Id="rId16"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3.png"/><Relationship Id="rId5" Type="http://schemas.openxmlformats.org/officeDocument/2006/relationships/image" Target="../media/image172.png"/><Relationship Id="rId15" Type="http://schemas.openxmlformats.org/officeDocument/2006/relationships/image" Target="../media/image127.png"/><Relationship Id="rId10" Type="http://schemas.openxmlformats.org/officeDocument/2006/relationships/image" Target="../media/image122.png"/><Relationship Id="rId4" Type="http://schemas.openxmlformats.org/officeDocument/2006/relationships/image" Target="../media/image154.png"/><Relationship Id="rId9" Type="http://schemas.openxmlformats.org/officeDocument/2006/relationships/image" Target="../media/image121.png"/><Relationship Id="rId14" Type="http://schemas.openxmlformats.org/officeDocument/2006/relationships/image" Target="../media/image126.png"/></Relationships>
</file>

<file path=ppt/slides/_rels/slide36.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24.png"/><Relationship Id="rId18" Type="http://schemas.openxmlformats.org/officeDocument/2006/relationships/image" Target="../media/image120.png"/><Relationship Id="rId3" Type="http://schemas.openxmlformats.org/officeDocument/2006/relationships/image" Target="../media/image172.png"/><Relationship Id="rId7" Type="http://schemas.openxmlformats.org/officeDocument/2006/relationships/image" Target="../media/image176.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54.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9.png"/><Relationship Id="rId11" Type="http://schemas.openxmlformats.org/officeDocument/2006/relationships/image" Target="../media/image122.png"/><Relationship Id="rId5" Type="http://schemas.openxmlformats.org/officeDocument/2006/relationships/image" Target="../media/image175.png"/><Relationship Id="rId15" Type="http://schemas.openxmlformats.org/officeDocument/2006/relationships/image" Target="../media/image126.png"/><Relationship Id="rId10" Type="http://schemas.openxmlformats.org/officeDocument/2006/relationships/image" Target="../media/image121.png"/><Relationship Id="rId19" Type="http://schemas.microsoft.com/office/2007/relationships/hdphoto" Target="../media/hdphoto1.wdp"/><Relationship Id="rId4" Type="http://schemas.microsoft.com/office/2007/relationships/hdphoto" Target="../media/hdphoto5.wdp"/><Relationship Id="rId9" Type="http://schemas.openxmlformats.org/officeDocument/2006/relationships/image" Target="../media/image119.png"/><Relationship Id="rId14" Type="http://schemas.openxmlformats.org/officeDocument/2006/relationships/image" Target="../media/image125.png"/></Relationships>
</file>

<file path=ppt/slides/_rels/slide37.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jpeg"/><Relationship Id="rId1" Type="http://schemas.openxmlformats.org/officeDocument/2006/relationships/slideLayout" Target="../slideLayouts/slideLayout5.xml"/><Relationship Id="rId5" Type="http://schemas.openxmlformats.org/officeDocument/2006/relationships/image" Target="../media/image142.png"/><Relationship Id="rId4" Type="http://schemas.openxmlformats.org/officeDocument/2006/relationships/image" Target="../media/image157.png"/></Relationships>
</file>

<file path=ppt/slides/_rels/slide38.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80.png"/><Relationship Id="rId7" Type="http://schemas.openxmlformats.org/officeDocument/2006/relationships/image" Target="../media/image154.png"/><Relationship Id="rId12" Type="http://schemas.openxmlformats.org/officeDocument/2006/relationships/image" Target="../media/image122.png"/><Relationship Id="rId17" Type="http://schemas.openxmlformats.org/officeDocument/2006/relationships/image" Target="../media/image127.png"/><Relationship Id="rId2" Type="http://schemas.openxmlformats.org/officeDocument/2006/relationships/image" Target="../media/image179.png"/><Relationship Id="rId16" Type="http://schemas.openxmlformats.org/officeDocument/2006/relationships/image" Target="../media/image126.png"/><Relationship Id="rId20" Type="http://schemas.microsoft.com/office/2007/relationships/hdphoto" Target="../media/hdphoto1.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1.png"/><Relationship Id="rId5" Type="http://schemas.openxmlformats.org/officeDocument/2006/relationships/image" Target="../media/image172.png"/><Relationship Id="rId15" Type="http://schemas.openxmlformats.org/officeDocument/2006/relationships/image" Target="../media/image125.png"/><Relationship Id="rId10" Type="http://schemas.openxmlformats.org/officeDocument/2006/relationships/image" Target="../media/image119.png"/><Relationship Id="rId19" Type="http://schemas.openxmlformats.org/officeDocument/2006/relationships/image" Target="../media/image120.png"/><Relationship Id="rId4" Type="http://schemas.microsoft.com/office/2007/relationships/hdphoto" Target="../media/hdphoto7.wdp"/><Relationship Id="rId9" Type="http://schemas.openxmlformats.org/officeDocument/2006/relationships/image" Target="../media/image182.png"/><Relationship Id="rId14" Type="http://schemas.openxmlformats.org/officeDocument/2006/relationships/image" Target="../media/image124.png"/></Relationships>
</file>

<file path=ppt/slides/_rels/slide39.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19.png"/><Relationship Id="rId18" Type="http://schemas.openxmlformats.org/officeDocument/2006/relationships/image" Target="../media/image125.png"/><Relationship Id="rId3" Type="http://schemas.openxmlformats.org/officeDocument/2006/relationships/image" Target="../media/image184.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82.png"/><Relationship Id="rId17" Type="http://schemas.openxmlformats.org/officeDocument/2006/relationships/image" Target="../media/image124.png"/><Relationship Id="rId2" Type="http://schemas.openxmlformats.org/officeDocument/2006/relationships/image" Target="../media/image183.png"/><Relationship Id="rId16" Type="http://schemas.openxmlformats.org/officeDocument/2006/relationships/image" Target="../media/image123.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85.png"/><Relationship Id="rId5" Type="http://schemas.microsoft.com/office/2007/relationships/hdphoto" Target="../media/hdphoto8.wdp"/><Relationship Id="rId15"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81.png"/><Relationship Id="rId19" Type="http://schemas.openxmlformats.org/officeDocument/2006/relationships/image" Target="../media/image126.png"/><Relationship Id="rId4" Type="http://schemas.openxmlformats.org/officeDocument/2006/relationships/image" Target="../media/image180.png"/><Relationship Id="rId9" Type="http://schemas.openxmlformats.org/officeDocument/2006/relationships/image" Target="../media/image139.png"/><Relationship Id="rId14" Type="http://schemas.openxmlformats.org/officeDocument/2006/relationships/image" Target="../media/image121.png"/><Relationship Id="rId22" Type="http://schemas.openxmlformats.org/officeDocument/2006/relationships/image" Target="../media/image1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22.png"/><Relationship Id="rId18" Type="http://schemas.openxmlformats.org/officeDocument/2006/relationships/image" Target="../media/image127.png"/><Relationship Id="rId3" Type="http://schemas.openxmlformats.org/officeDocument/2006/relationships/image" Target="../media/image180.png"/><Relationship Id="rId21" Type="http://schemas.microsoft.com/office/2007/relationships/hdphoto" Target="../media/hdphoto1.wdp"/><Relationship Id="rId7" Type="http://schemas.openxmlformats.org/officeDocument/2006/relationships/image" Target="../media/image181.png"/><Relationship Id="rId12" Type="http://schemas.openxmlformats.org/officeDocument/2006/relationships/image" Target="../media/image121.png"/><Relationship Id="rId17" Type="http://schemas.openxmlformats.org/officeDocument/2006/relationships/image" Target="../media/image126.png"/><Relationship Id="rId2" Type="http://schemas.openxmlformats.org/officeDocument/2006/relationships/image" Target="../media/image186.png"/><Relationship Id="rId16" Type="http://schemas.openxmlformats.org/officeDocument/2006/relationships/image" Target="../media/image125.png"/><Relationship Id="rId20" Type="http://schemas.openxmlformats.org/officeDocument/2006/relationships/image" Target="../media/image120.png"/><Relationship Id="rId1" Type="http://schemas.openxmlformats.org/officeDocument/2006/relationships/slideLayout" Target="../slideLayouts/slideLayout14.xml"/><Relationship Id="rId6" Type="http://schemas.microsoft.com/office/2007/relationships/hdphoto" Target="../media/hdphoto9.wdp"/><Relationship Id="rId11" Type="http://schemas.openxmlformats.org/officeDocument/2006/relationships/image" Target="../media/image119.png"/><Relationship Id="rId5" Type="http://schemas.openxmlformats.org/officeDocument/2006/relationships/image" Target="../media/image172.png"/><Relationship Id="rId15" Type="http://schemas.openxmlformats.org/officeDocument/2006/relationships/image" Target="../media/image124.png"/><Relationship Id="rId10" Type="http://schemas.openxmlformats.org/officeDocument/2006/relationships/image" Target="../media/image182.png"/><Relationship Id="rId19" Type="http://schemas.microsoft.com/office/2007/relationships/hdphoto" Target="../media/hdphoto2.wdp"/><Relationship Id="rId4" Type="http://schemas.microsoft.com/office/2007/relationships/hdphoto" Target="../media/hdphoto8.wdp"/><Relationship Id="rId9" Type="http://schemas.openxmlformats.org/officeDocument/2006/relationships/image" Target="../media/image185.png"/><Relationship Id="rId14" Type="http://schemas.openxmlformats.org/officeDocument/2006/relationships/image" Target="../media/image123.png"/></Relationships>
</file>

<file path=ppt/slides/_rels/slide41.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19.png"/><Relationship Id="rId18" Type="http://schemas.openxmlformats.org/officeDocument/2006/relationships/image" Target="../media/image125.png"/><Relationship Id="rId3" Type="http://schemas.openxmlformats.org/officeDocument/2006/relationships/image" Target="../media/image188.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82.png"/><Relationship Id="rId17" Type="http://schemas.openxmlformats.org/officeDocument/2006/relationships/image" Target="../media/image124.png"/><Relationship Id="rId2" Type="http://schemas.openxmlformats.org/officeDocument/2006/relationships/image" Target="../media/image187.png"/><Relationship Id="rId16" Type="http://schemas.openxmlformats.org/officeDocument/2006/relationships/image" Target="../media/image123.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85.png"/><Relationship Id="rId5" Type="http://schemas.microsoft.com/office/2007/relationships/hdphoto" Target="../media/hdphoto8.wdp"/><Relationship Id="rId15"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54.png"/><Relationship Id="rId19" Type="http://schemas.openxmlformats.org/officeDocument/2006/relationships/image" Target="../media/image126.png"/><Relationship Id="rId4" Type="http://schemas.openxmlformats.org/officeDocument/2006/relationships/image" Target="../media/image180.png"/><Relationship Id="rId9" Type="http://schemas.openxmlformats.org/officeDocument/2006/relationships/image" Target="../media/image139.png"/><Relationship Id="rId14" Type="http://schemas.openxmlformats.org/officeDocument/2006/relationships/image" Target="../media/image121.png"/><Relationship Id="rId22" Type="http://schemas.openxmlformats.org/officeDocument/2006/relationships/image" Target="../media/image120.png"/></Relationships>
</file>

<file path=ppt/slides/_rels/slide42.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image" Target="../media/image180.png"/><Relationship Id="rId21" Type="http://schemas.openxmlformats.org/officeDocument/2006/relationships/image" Target="../media/image120.png"/><Relationship Id="rId7" Type="http://schemas.openxmlformats.org/officeDocument/2006/relationships/image" Target="../media/image181.png"/><Relationship Id="rId12" Type="http://schemas.openxmlformats.org/officeDocument/2006/relationships/image" Target="../media/image119.png"/><Relationship Id="rId17" Type="http://schemas.openxmlformats.org/officeDocument/2006/relationships/image" Target="../media/image125.png"/><Relationship Id="rId2" Type="http://schemas.openxmlformats.org/officeDocument/2006/relationships/image" Target="../media/image189.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82.png"/><Relationship Id="rId5" Type="http://schemas.openxmlformats.org/officeDocument/2006/relationships/image" Target="../media/image172.png"/><Relationship Id="rId15" Type="http://schemas.openxmlformats.org/officeDocument/2006/relationships/image" Target="../media/image123.png"/><Relationship Id="rId10" Type="http://schemas.openxmlformats.org/officeDocument/2006/relationships/image" Target="../media/image157.png"/><Relationship Id="rId19" Type="http://schemas.openxmlformats.org/officeDocument/2006/relationships/image" Target="../media/image127.png"/><Relationship Id="rId4" Type="http://schemas.microsoft.com/office/2007/relationships/hdphoto" Target="../media/hdphoto10.wdp"/><Relationship Id="rId9" Type="http://schemas.openxmlformats.org/officeDocument/2006/relationships/image" Target="../media/image185.png"/><Relationship Id="rId14" Type="http://schemas.openxmlformats.org/officeDocument/2006/relationships/image" Target="../media/image122.png"/><Relationship Id="rId22" Type="http://schemas.microsoft.com/office/2007/relationships/hdphoto" Target="../media/hdphoto1.wdp"/></Relationships>
</file>

<file path=ppt/slides/_rels/slide43.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2.png"/><Relationship Id="rId18" Type="http://schemas.openxmlformats.org/officeDocument/2006/relationships/image" Target="../media/image127.png"/><Relationship Id="rId3" Type="http://schemas.openxmlformats.org/officeDocument/2006/relationships/image" Target="../media/image154.png"/><Relationship Id="rId21" Type="http://schemas.microsoft.com/office/2007/relationships/hdphoto" Target="../media/hdphoto1.wdp"/><Relationship Id="rId7" Type="http://schemas.microsoft.com/office/2007/relationships/hdphoto" Target="../media/hdphoto5.wdp"/><Relationship Id="rId12" Type="http://schemas.openxmlformats.org/officeDocument/2006/relationships/image" Target="../media/image121.png"/><Relationship Id="rId17" Type="http://schemas.openxmlformats.org/officeDocument/2006/relationships/image" Target="../media/image126.png"/><Relationship Id="rId2" Type="http://schemas.openxmlformats.org/officeDocument/2006/relationships/image" Target="../media/image190.png"/><Relationship Id="rId16" Type="http://schemas.openxmlformats.org/officeDocument/2006/relationships/image" Target="../media/image125.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19.png"/><Relationship Id="rId5" Type="http://schemas.openxmlformats.org/officeDocument/2006/relationships/image" Target="../media/image181.png"/><Relationship Id="rId15" Type="http://schemas.openxmlformats.org/officeDocument/2006/relationships/image" Target="../media/image124.png"/><Relationship Id="rId10" Type="http://schemas.openxmlformats.org/officeDocument/2006/relationships/image" Target="../media/image192.png"/><Relationship Id="rId19" Type="http://schemas.microsoft.com/office/2007/relationships/hdphoto" Target="../media/hdphoto2.wdp"/><Relationship Id="rId4" Type="http://schemas.openxmlformats.org/officeDocument/2006/relationships/image" Target="../media/image185.png"/><Relationship Id="rId9" Type="http://schemas.microsoft.com/office/2007/relationships/hdphoto" Target="../media/hdphoto11.wdp"/><Relationship Id="rId14" Type="http://schemas.openxmlformats.org/officeDocument/2006/relationships/image" Target="../media/image123.png"/></Relationships>
</file>

<file path=ppt/slides/_rels/slide44.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54.png"/><Relationship Id="rId7" Type="http://schemas.microsoft.com/office/2007/relationships/hdphoto" Target="../media/hdphoto5.wdp"/><Relationship Id="rId12" Type="http://schemas.openxmlformats.org/officeDocument/2006/relationships/image" Target="../media/image122.png"/><Relationship Id="rId17" Type="http://schemas.openxmlformats.org/officeDocument/2006/relationships/image" Target="../media/image127.png"/><Relationship Id="rId2" Type="http://schemas.openxmlformats.org/officeDocument/2006/relationships/image" Target="../media/image193.png"/><Relationship Id="rId16" Type="http://schemas.openxmlformats.org/officeDocument/2006/relationships/image" Target="../media/image126.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21.png"/><Relationship Id="rId5" Type="http://schemas.openxmlformats.org/officeDocument/2006/relationships/image" Target="../media/image181.png"/><Relationship Id="rId15" Type="http://schemas.openxmlformats.org/officeDocument/2006/relationships/image" Target="../media/image125.png"/><Relationship Id="rId10" Type="http://schemas.openxmlformats.org/officeDocument/2006/relationships/image" Target="../media/image119.png"/><Relationship Id="rId19" Type="http://schemas.openxmlformats.org/officeDocument/2006/relationships/image" Target="../media/image120.png"/><Relationship Id="rId4" Type="http://schemas.openxmlformats.org/officeDocument/2006/relationships/image" Target="../media/image185.png"/><Relationship Id="rId9" Type="http://schemas.microsoft.com/office/2007/relationships/hdphoto" Target="../media/hdphoto12.wdp"/><Relationship Id="rId14" Type="http://schemas.openxmlformats.org/officeDocument/2006/relationships/image" Target="../media/image124.png"/></Relationships>
</file>

<file path=ppt/slides/_rels/slide45.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2.png"/><Relationship Id="rId18" Type="http://schemas.openxmlformats.org/officeDocument/2006/relationships/image" Target="../media/image127.png"/><Relationship Id="rId3" Type="http://schemas.openxmlformats.org/officeDocument/2006/relationships/image" Target="../media/image154.png"/><Relationship Id="rId21" Type="http://schemas.microsoft.com/office/2007/relationships/hdphoto" Target="../media/hdphoto1.wdp"/><Relationship Id="rId7" Type="http://schemas.microsoft.com/office/2007/relationships/hdphoto" Target="../media/hdphoto5.wdp"/><Relationship Id="rId12" Type="http://schemas.openxmlformats.org/officeDocument/2006/relationships/image" Target="../media/image121.png"/><Relationship Id="rId17" Type="http://schemas.openxmlformats.org/officeDocument/2006/relationships/image" Target="../media/image126.png"/><Relationship Id="rId2" Type="http://schemas.openxmlformats.org/officeDocument/2006/relationships/image" Target="../media/image194.png"/><Relationship Id="rId16" Type="http://schemas.openxmlformats.org/officeDocument/2006/relationships/image" Target="../media/image125.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19.png"/><Relationship Id="rId5" Type="http://schemas.openxmlformats.org/officeDocument/2006/relationships/image" Target="../media/image181.png"/><Relationship Id="rId15" Type="http://schemas.openxmlformats.org/officeDocument/2006/relationships/image" Target="../media/image124.png"/><Relationship Id="rId10" Type="http://schemas.openxmlformats.org/officeDocument/2006/relationships/image" Target="../media/image192.png"/><Relationship Id="rId19" Type="http://schemas.microsoft.com/office/2007/relationships/hdphoto" Target="../media/hdphoto2.wdp"/><Relationship Id="rId4" Type="http://schemas.openxmlformats.org/officeDocument/2006/relationships/image" Target="../media/image185.png"/><Relationship Id="rId9" Type="http://schemas.microsoft.com/office/2007/relationships/hdphoto" Target="../media/hdphoto11.wdp"/><Relationship Id="rId14" Type="http://schemas.openxmlformats.org/officeDocument/2006/relationships/image" Target="../media/image123.png"/></Relationships>
</file>

<file path=ppt/slides/_rels/slide46.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image" Target="../media/image196.png"/><Relationship Id="rId21" Type="http://schemas.openxmlformats.org/officeDocument/2006/relationships/image" Target="../media/image120.png"/><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5.png"/><Relationship Id="rId2" Type="http://schemas.openxmlformats.org/officeDocument/2006/relationships/image" Target="../media/image195.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92.png"/><Relationship Id="rId5" Type="http://schemas.openxmlformats.org/officeDocument/2006/relationships/image" Target="../media/image181.png"/><Relationship Id="rId15" Type="http://schemas.openxmlformats.org/officeDocument/2006/relationships/image" Target="../media/image123.png"/><Relationship Id="rId10" Type="http://schemas.microsoft.com/office/2007/relationships/hdphoto" Target="../media/hdphoto12.wdp"/><Relationship Id="rId19" Type="http://schemas.openxmlformats.org/officeDocument/2006/relationships/image" Target="../media/image127.png"/><Relationship Id="rId4" Type="http://schemas.openxmlformats.org/officeDocument/2006/relationships/image" Target="../media/image154.png"/><Relationship Id="rId9" Type="http://schemas.openxmlformats.org/officeDocument/2006/relationships/image" Target="../media/image191.png"/><Relationship Id="rId14" Type="http://schemas.openxmlformats.org/officeDocument/2006/relationships/image" Target="../media/image122.png"/><Relationship Id="rId22" Type="http://schemas.microsoft.com/office/2007/relationships/hdphoto" Target="../media/hdphoto1.wdp"/></Relationships>
</file>

<file path=ppt/slides/_rels/slide47.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154.png"/><Relationship Id="rId21" Type="http://schemas.openxmlformats.org/officeDocument/2006/relationships/image" Target="../media/image126.png"/><Relationship Id="rId7" Type="http://schemas.openxmlformats.org/officeDocument/2006/relationships/image" Target="../media/image191.png"/><Relationship Id="rId12" Type="http://schemas.openxmlformats.org/officeDocument/2006/relationships/image" Target="../media/image202.png"/><Relationship Id="rId17" Type="http://schemas.openxmlformats.org/officeDocument/2006/relationships/image" Target="../media/image122.png"/><Relationship Id="rId2" Type="http://schemas.openxmlformats.org/officeDocument/2006/relationships/image" Target="../media/image198.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14.xml"/><Relationship Id="rId6" Type="http://schemas.openxmlformats.org/officeDocument/2006/relationships/image" Target="../media/image197.png"/><Relationship Id="rId11" Type="http://schemas.openxmlformats.org/officeDocument/2006/relationships/image" Target="../media/image201.png"/><Relationship Id="rId5" Type="http://schemas.microsoft.com/office/2007/relationships/hdphoto" Target="../media/hdphoto5.wdp"/><Relationship Id="rId15" Type="http://schemas.openxmlformats.org/officeDocument/2006/relationships/image" Target="../media/image127.png"/><Relationship Id="rId23" Type="http://schemas.microsoft.com/office/2007/relationships/hdphoto" Target="../media/hdphoto1.wdp"/><Relationship Id="rId10" Type="http://schemas.openxmlformats.org/officeDocument/2006/relationships/image" Target="../media/image200.png"/><Relationship Id="rId19" Type="http://schemas.openxmlformats.org/officeDocument/2006/relationships/image" Target="../media/image124.png"/><Relationship Id="rId4" Type="http://schemas.openxmlformats.org/officeDocument/2006/relationships/image" Target="../media/image172.png"/><Relationship Id="rId9" Type="http://schemas.openxmlformats.org/officeDocument/2006/relationships/image" Target="../media/image199.png"/><Relationship Id="rId14" Type="http://schemas.openxmlformats.org/officeDocument/2006/relationships/image" Target="../media/image121.png"/><Relationship Id="rId22" Type="http://schemas.openxmlformats.org/officeDocument/2006/relationships/image" Target="../media/image120.png"/></Relationships>
</file>

<file path=ppt/slides/_rels/slide48.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7.png"/><Relationship Id="rId18" Type="http://schemas.openxmlformats.org/officeDocument/2006/relationships/image" Target="../media/image125.png"/><Relationship Id="rId3" Type="http://schemas.openxmlformats.org/officeDocument/2006/relationships/image" Target="../media/image154.png"/><Relationship Id="rId21" Type="http://schemas.microsoft.com/office/2007/relationships/hdphoto" Target="../media/hdphoto1.wdp"/><Relationship Id="rId7" Type="http://schemas.openxmlformats.org/officeDocument/2006/relationships/image" Target="../media/image204.png"/><Relationship Id="rId12" Type="http://schemas.openxmlformats.org/officeDocument/2006/relationships/image" Target="../media/image121.png"/><Relationship Id="rId17" Type="http://schemas.openxmlformats.org/officeDocument/2006/relationships/image" Target="../media/image124.png"/><Relationship Id="rId2" Type="http://schemas.openxmlformats.org/officeDocument/2006/relationships/image" Target="../media/image203.png"/><Relationship Id="rId16" Type="http://schemas.openxmlformats.org/officeDocument/2006/relationships/image" Target="../media/image123.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97.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2.png"/><Relationship Id="rId10" Type="http://schemas.openxmlformats.org/officeDocument/2006/relationships/image" Target="../media/image205.png"/><Relationship Id="rId19" Type="http://schemas.openxmlformats.org/officeDocument/2006/relationships/image" Target="../media/image126.png"/><Relationship Id="rId4" Type="http://schemas.openxmlformats.org/officeDocument/2006/relationships/image" Target="../media/image172.png"/><Relationship Id="rId9" Type="http://schemas.microsoft.com/office/2007/relationships/hdphoto" Target="../media/hdphoto12.wdp"/><Relationship Id="rId14" Type="http://schemas.microsoft.com/office/2007/relationships/hdphoto" Target="../media/hdphoto2.wdp"/></Relationships>
</file>

<file path=ppt/slides/_rels/slide49.xml.rels><?xml version="1.0" encoding="UTF-8" standalone="yes"?>
<Relationships xmlns="http://schemas.openxmlformats.org/package/2006/relationships"><Relationship Id="rId8" Type="http://schemas.openxmlformats.org/officeDocument/2006/relationships/image" Target="../media/image210.jpeg"/><Relationship Id="rId13" Type="http://schemas.openxmlformats.org/officeDocument/2006/relationships/image" Target="../media/image103.png"/><Relationship Id="rId3" Type="http://schemas.openxmlformats.org/officeDocument/2006/relationships/image" Target="../media/image207.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06.png"/><Relationship Id="rId1" Type="http://schemas.openxmlformats.org/officeDocument/2006/relationships/slideLayout" Target="../slideLayouts/slideLayout12.xml"/><Relationship Id="rId6" Type="http://schemas.openxmlformats.org/officeDocument/2006/relationships/image" Target="../media/image209.png"/><Relationship Id="rId11" Type="http://schemas.openxmlformats.org/officeDocument/2006/relationships/image" Target="../media/image213.png"/><Relationship Id="rId5" Type="http://schemas.openxmlformats.org/officeDocument/2006/relationships/image" Target="../media/image208.jpeg"/><Relationship Id="rId10" Type="http://schemas.openxmlformats.org/officeDocument/2006/relationships/image" Target="../media/image212.png"/><Relationship Id="rId4" Type="http://schemas.openxmlformats.org/officeDocument/2006/relationships/image" Target="../media/image71.png"/><Relationship Id="rId9" Type="http://schemas.openxmlformats.org/officeDocument/2006/relationships/image" Target="../media/image211.png"/></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1.png"/><Relationship Id="rId18" Type="http://schemas.openxmlformats.org/officeDocument/2006/relationships/image" Target="../media/image124.png"/><Relationship Id="rId3" Type="http://schemas.openxmlformats.org/officeDocument/2006/relationships/image" Target="../media/image214.png"/><Relationship Id="rId21" Type="http://schemas.openxmlformats.org/officeDocument/2006/relationships/image" Target="../media/image120.png"/><Relationship Id="rId7" Type="http://schemas.openxmlformats.org/officeDocument/2006/relationships/image" Target="../media/image172.pn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notesSlide" Target="../notesSlides/notesSlide3.xml"/><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04.png"/><Relationship Id="rId11" Type="http://schemas.openxmlformats.org/officeDocument/2006/relationships/image" Target="../media/image205.png"/><Relationship Id="rId5" Type="http://schemas.openxmlformats.org/officeDocument/2006/relationships/image" Target="../media/image197.png"/><Relationship Id="rId15" Type="http://schemas.microsoft.com/office/2007/relationships/hdphoto" Target="../media/hdphoto2.wdp"/><Relationship Id="rId10" Type="http://schemas.microsoft.com/office/2007/relationships/hdphoto" Target="../media/hdphoto12.wdp"/><Relationship Id="rId19" Type="http://schemas.openxmlformats.org/officeDocument/2006/relationships/image" Target="../media/image125.png"/><Relationship Id="rId4" Type="http://schemas.openxmlformats.org/officeDocument/2006/relationships/image" Target="../media/image157.png"/><Relationship Id="rId9" Type="http://schemas.openxmlformats.org/officeDocument/2006/relationships/image" Target="../media/image191.png"/><Relationship Id="rId14" Type="http://schemas.openxmlformats.org/officeDocument/2006/relationships/image" Target="../media/image127.png"/><Relationship Id="rId22" Type="http://schemas.microsoft.com/office/2007/relationships/hdphoto" Target="../media/hdphoto1.wdp"/></Relationships>
</file>

<file path=ppt/slides/_rels/slide53.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7.png"/><Relationship Id="rId18" Type="http://schemas.openxmlformats.org/officeDocument/2006/relationships/image" Target="../media/image125.png"/><Relationship Id="rId3" Type="http://schemas.openxmlformats.org/officeDocument/2006/relationships/image" Target="../media/image157.png"/><Relationship Id="rId21" Type="http://schemas.microsoft.com/office/2007/relationships/hdphoto" Target="../media/hdphoto1.wdp"/><Relationship Id="rId7" Type="http://schemas.microsoft.com/office/2007/relationships/hdphoto" Target="../media/hdphoto6.wdp"/><Relationship Id="rId12" Type="http://schemas.openxmlformats.org/officeDocument/2006/relationships/image" Target="../media/image121.png"/><Relationship Id="rId17" Type="http://schemas.openxmlformats.org/officeDocument/2006/relationships/image" Target="../media/image124.png"/><Relationship Id="rId2" Type="http://schemas.openxmlformats.org/officeDocument/2006/relationships/image" Target="../media/image215.png"/><Relationship Id="rId16" Type="http://schemas.openxmlformats.org/officeDocument/2006/relationships/image" Target="../media/image123.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19.png"/><Relationship Id="rId5" Type="http://schemas.openxmlformats.org/officeDocument/2006/relationships/image" Target="../media/image204.png"/><Relationship Id="rId15" Type="http://schemas.openxmlformats.org/officeDocument/2006/relationships/image" Target="../media/image122.png"/><Relationship Id="rId10" Type="http://schemas.openxmlformats.org/officeDocument/2006/relationships/image" Target="../media/image216.png"/><Relationship Id="rId19" Type="http://schemas.openxmlformats.org/officeDocument/2006/relationships/image" Target="../media/image126.png"/><Relationship Id="rId4" Type="http://schemas.openxmlformats.org/officeDocument/2006/relationships/image" Target="../media/image197.png"/><Relationship Id="rId9" Type="http://schemas.microsoft.com/office/2007/relationships/hdphoto" Target="../media/hdphoto12.wdp"/><Relationship Id="rId14" Type="http://schemas.microsoft.com/office/2007/relationships/hdphoto" Target="../media/hdphoto2.wdp"/></Relationships>
</file>

<file path=ppt/slides/_rels/slide54.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7.png"/><Relationship Id="rId18" Type="http://schemas.openxmlformats.org/officeDocument/2006/relationships/image" Target="../media/image125.png"/><Relationship Id="rId3" Type="http://schemas.openxmlformats.org/officeDocument/2006/relationships/image" Target="../media/image157.png"/><Relationship Id="rId21" Type="http://schemas.microsoft.com/office/2007/relationships/hdphoto" Target="../media/hdphoto1.wdp"/><Relationship Id="rId7" Type="http://schemas.microsoft.com/office/2007/relationships/hdphoto" Target="../media/hdphoto13.wdp"/><Relationship Id="rId12" Type="http://schemas.openxmlformats.org/officeDocument/2006/relationships/image" Target="../media/image121.png"/><Relationship Id="rId17" Type="http://schemas.openxmlformats.org/officeDocument/2006/relationships/image" Target="../media/image124.png"/><Relationship Id="rId2" Type="http://schemas.openxmlformats.org/officeDocument/2006/relationships/image" Target="../media/image217.png"/><Relationship Id="rId16" Type="http://schemas.openxmlformats.org/officeDocument/2006/relationships/image" Target="../media/image123.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19.png"/><Relationship Id="rId5" Type="http://schemas.openxmlformats.org/officeDocument/2006/relationships/image" Target="../media/image204.png"/><Relationship Id="rId15" Type="http://schemas.openxmlformats.org/officeDocument/2006/relationships/image" Target="../media/image122.png"/><Relationship Id="rId10" Type="http://schemas.openxmlformats.org/officeDocument/2006/relationships/image" Target="../media/image218.png"/><Relationship Id="rId19" Type="http://schemas.openxmlformats.org/officeDocument/2006/relationships/image" Target="../media/image126.png"/><Relationship Id="rId4" Type="http://schemas.openxmlformats.org/officeDocument/2006/relationships/image" Target="../media/image197.png"/><Relationship Id="rId9" Type="http://schemas.microsoft.com/office/2007/relationships/hdphoto" Target="../media/hdphoto12.wdp"/><Relationship Id="rId14" Type="http://schemas.microsoft.com/office/2007/relationships/hdphoto" Target="../media/hdphoto2.wdp"/></Relationships>
</file>

<file path=ppt/slides/_rels/slide55.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27.png"/><Relationship Id="rId18" Type="http://schemas.openxmlformats.org/officeDocument/2006/relationships/image" Target="../media/image125.png"/><Relationship Id="rId3" Type="http://schemas.openxmlformats.org/officeDocument/2006/relationships/image" Target="../media/image157.png"/><Relationship Id="rId21" Type="http://schemas.microsoft.com/office/2007/relationships/hdphoto" Target="../media/hdphoto1.wdp"/><Relationship Id="rId7" Type="http://schemas.microsoft.com/office/2007/relationships/hdphoto" Target="../media/hdphoto13.wdp"/><Relationship Id="rId12" Type="http://schemas.openxmlformats.org/officeDocument/2006/relationships/image" Target="../media/image121.png"/><Relationship Id="rId17" Type="http://schemas.openxmlformats.org/officeDocument/2006/relationships/image" Target="../media/image124.png"/><Relationship Id="rId2" Type="http://schemas.openxmlformats.org/officeDocument/2006/relationships/image" Target="../media/image217.png"/><Relationship Id="rId16" Type="http://schemas.openxmlformats.org/officeDocument/2006/relationships/image" Target="../media/image123.png"/><Relationship Id="rId20" Type="http://schemas.openxmlformats.org/officeDocument/2006/relationships/image" Target="../media/image120.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119.png"/><Relationship Id="rId5" Type="http://schemas.openxmlformats.org/officeDocument/2006/relationships/image" Target="../media/image204.png"/><Relationship Id="rId15" Type="http://schemas.openxmlformats.org/officeDocument/2006/relationships/image" Target="../media/image122.png"/><Relationship Id="rId10" Type="http://schemas.openxmlformats.org/officeDocument/2006/relationships/image" Target="../media/image218.png"/><Relationship Id="rId19" Type="http://schemas.openxmlformats.org/officeDocument/2006/relationships/image" Target="../media/image126.png"/><Relationship Id="rId4" Type="http://schemas.openxmlformats.org/officeDocument/2006/relationships/image" Target="../media/image197.png"/><Relationship Id="rId9" Type="http://schemas.microsoft.com/office/2007/relationships/hdphoto" Target="../media/hdphoto12.wdp"/><Relationship Id="rId14" Type="http://schemas.microsoft.com/office/2007/relationships/hdphoto" Target="../media/hdphoto2.wdp"/><Relationship Id="rId22" Type="http://schemas.openxmlformats.org/officeDocument/2006/relationships/image" Target="../media/image219.png"/></Relationships>
</file>

<file path=ppt/slides/_rels/slide56.xml.rels><?xml version="1.0" encoding="UTF-8" standalone="yes"?>
<Relationships xmlns="http://schemas.openxmlformats.org/package/2006/relationships"><Relationship Id="rId8" Type="http://schemas.openxmlformats.org/officeDocument/2006/relationships/image" Target="../media/image172.png"/><Relationship Id="rId13" Type="http://schemas.openxmlformats.org/officeDocument/2006/relationships/image" Target="../media/image218.png"/><Relationship Id="rId18" Type="http://schemas.openxmlformats.org/officeDocument/2006/relationships/image" Target="../media/image122.png"/><Relationship Id="rId3" Type="http://schemas.openxmlformats.org/officeDocument/2006/relationships/image" Target="../media/image221.png"/><Relationship Id="rId21" Type="http://schemas.openxmlformats.org/officeDocument/2006/relationships/image" Target="../media/image125.png"/><Relationship Id="rId7" Type="http://schemas.openxmlformats.org/officeDocument/2006/relationships/image" Target="../media/image197.png"/><Relationship Id="rId12" Type="http://schemas.microsoft.com/office/2007/relationships/hdphoto" Target="../media/hdphoto15.wdp"/><Relationship Id="rId17" Type="http://schemas.microsoft.com/office/2007/relationships/hdphoto" Target="../media/hdphoto2.wdp"/><Relationship Id="rId2" Type="http://schemas.openxmlformats.org/officeDocument/2006/relationships/image" Target="../media/image220.png"/><Relationship Id="rId16" Type="http://schemas.openxmlformats.org/officeDocument/2006/relationships/image" Target="../media/image127.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157.png"/><Relationship Id="rId11" Type="http://schemas.openxmlformats.org/officeDocument/2006/relationships/image" Target="../media/image191.png"/><Relationship Id="rId24" Type="http://schemas.microsoft.com/office/2007/relationships/hdphoto" Target="../media/hdphoto1.wdp"/><Relationship Id="rId5" Type="http://schemas.openxmlformats.org/officeDocument/2006/relationships/image" Target="../media/image222.png"/><Relationship Id="rId15" Type="http://schemas.openxmlformats.org/officeDocument/2006/relationships/image" Target="../media/image121.png"/><Relationship Id="rId23" Type="http://schemas.openxmlformats.org/officeDocument/2006/relationships/image" Target="../media/image120.png"/><Relationship Id="rId10" Type="http://schemas.openxmlformats.org/officeDocument/2006/relationships/image" Target="../media/image223.png"/><Relationship Id="rId19" Type="http://schemas.openxmlformats.org/officeDocument/2006/relationships/image" Target="../media/image123.png"/><Relationship Id="rId4" Type="http://schemas.openxmlformats.org/officeDocument/2006/relationships/image" Target="../media/image204.png"/><Relationship Id="rId9" Type="http://schemas.microsoft.com/office/2007/relationships/hdphoto" Target="../media/hdphoto14.wdp"/><Relationship Id="rId14" Type="http://schemas.openxmlformats.org/officeDocument/2006/relationships/image" Target="../media/image119.png"/><Relationship Id="rId22" Type="http://schemas.openxmlformats.org/officeDocument/2006/relationships/image" Target="../media/image126.png"/></Relationships>
</file>

<file path=ppt/slides/_rels/slide57.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218.png"/><Relationship Id="rId18" Type="http://schemas.openxmlformats.org/officeDocument/2006/relationships/image" Target="../media/image122.png"/><Relationship Id="rId3" Type="http://schemas.openxmlformats.org/officeDocument/2006/relationships/image" Target="../media/image221.png"/><Relationship Id="rId21" Type="http://schemas.openxmlformats.org/officeDocument/2006/relationships/image" Target="../media/image125.png"/><Relationship Id="rId7" Type="http://schemas.microsoft.com/office/2007/relationships/hdphoto" Target="../media/hdphoto5.wdp"/><Relationship Id="rId12" Type="http://schemas.openxmlformats.org/officeDocument/2006/relationships/image" Target="../media/image223.png"/><Relationship Id="rId17" Type="http://schemas.microsoft.com/office/2007/relationships/hdphoto" Target="../media/hdphoto2.wdp"/><Relationship Id="rId2" Type="http://schemas.openxmlformats.org/officeDocument/2006/relationships/image" Target="../media/image224.png"/><Relationship Id="rId16" Type="http://schemas.openxmlformats.org/officeDocument/2006/relationships/image" Target="../media/image127.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222.png"/><Relationship Id="rId24" Type="http://schemas.microsoft.com/office/2007/relationships/hdphoto" Target="../media/hdphoto1.wdp"/><Relationship Id="rId5" Type="http://schemas.openxmlformats.org/officeDocument/2006/relationships/image" Target="../media/image197.png"/><Relationship Id="rId15" Type="http://schemas.openxmlformats.org/officeDocument/2006/relationships/image" Target="../media/image121.png"/><Relationship Id="rId23" Type="http://schemas.openxmlformats.org/officeDocument/2006/relationships/image" Target="../media/image120.png"/><Relationship Id="rId10" Type="http://schemas.openxmlformats.org/officeDocument/2006/relationships/image" Target="../media/image204.png"/><Relationship Id="rId19" Type="http://schemas.openxmlformats.org/officeDocument/2006/relationships/image" Target="../media/image123.png"/><Relationship Id="rId4" Type="http://schemas.openxmlformats.org/officeDocument/2006/relationships/image" Target="../media/image157.png"/><Relationship Id="rId9" Type="http://schemas.microsoft.com/office/2007/relationships/hdphoto" Target="../media/hdphoto12.wdp"/><Relationship Id="rId14" Type="http://schemas.openxmlformats.org/officeDocument/2006/relationships/image" Target="../media/image119.png"/><Relationship Id="rId22" Type="http://schemas.openxmlformats.org/officeDocument/2006/relationships/image" Target="../media/image126.png"/></Relationships>
</file>

<file path=ppt/slides/_rels/slide58.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226.png"/><Relationship Id="rId18" Type="http://schemas.openxmlformats.org/officeDocument/2006/relationships/image" Target="../media/image122.png"/><Relationship Id="rId3" Type="http://schemas.openxmlformats.org/officeDocument/2006/relationships/image" Target="../media/image221.png"/><Relationship Id="rId21" Type="http://schemas.openxmlformats.org/officeDocument/2006/relationships/image" Target="../media/image125.png"/><Relationship Id="rId7" Type="http://schemas.microsoft.com/office/2007/relationships/hdphoto" Target="../media/hdphoto16.wdp"/><Relationship Id="rId12" Type="http://schemas.openxmlformats.org/officeDocument/2006/relationships/image" Target="../media/image223.png"/><Relationship Id="rId17" Type="http://schemas.microsoft.com/office/2007/relationships/hdphoto" Target="../media/hdphoto2.wdp"/><Relationship Id="rId2" Type="http://schemas.openxmlformats.org/officeDocument/2006/relationships/image" Target="../media/image225.png"/><Relationship Id="rId16" Type="http://schemas.openxmlformats.org/officeDocument/2006/relationships/image" Target="../media/image127.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172.png"/><Relationship Id="rId11" Type="http://schemas.openxmlformats.org/officeDocument/2006/relationships/image" Target="../media/image222.png"/><Relationship Id="rId24" Type="http://schemas.microsoft.com/office/2007/relationships/hdphoto" Target="../media/hdphoto1.wdp"/><Relationship Id="rId5" Type="http://schemas.openxmlformats.org/officeDocument/2006/relationships/image" Target="../media/image197.png"/><Relationship Id="rId15" Type="http://schemas.openxmlformats.org/officeDocument/2006/relationships/image" Target="../media/image121.png"/><Relationship Id="rId23" Type="http://schemas.openxmlformats.org/officeDocument/2006/relationships/image" Target="../media/image120.png"/><Relationship Id="rId10" Type="http://schemas.openxmlformats.org/officeDocument/2006/relationships/image" Target="../media/image204.png"/><Relationship Id="rId19" Type="http://schemas.openxmlformats.org/officeDocument/2006/relationships/image" Target="../media/image123.png"/><Relationship Id="rId4" Type="http://schemas.openxmlformats.org/officeDocument/2006/relationships/image" Target="../media/image157.png"/><Relationship Id="rId9" Type="http://schemas.microsoft.com/office/2007/relationships/hdphoto" Target="../media/hdphoto17.wdp"/><Relationship Id="rId14" Type="http://schemas.openxmlformats.org/officeDocument/2006/relationships/image" Target="../media/image119.png"/><Relationship Id="rId22" Type="http://schemas.openxmlformats.org/officeDocument/2006/relationships/image" Target="../media/image126.png"/></Relationships>
</file>

<file path=ppt/slides/_rels/slide59.xml.rels><?xml version="1.0" encoding="UTF-8" standalone="yes"?>
<Relationships xmlns="http://schemas.openxmlformats.org/package/2006/relationships"><Relationship Id="rId8" Type="http://schemas.openxmlformats.org/officeDocument/2006/relationships/image" Target="../media/image223.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204.png"/><Relationship Id="rId21" Type="http://schemas.openxmlformats.org/officeDocument/2006/relationships/image" Target="../media/image126.png"/><Relationship Id="rId7" Type="http://schemas.openxmlformats.org/officeDocument/2006/relationships/image" Target="../media/image228.png"/><Relationship Id="rId12" Type="http://schemas.openxmlformats.org/officeDocument/2006/relationships/image" Target="../media/image226.png"/><Relationship Id="rId17" Type="http://schemas.openxmlformats.org/officeDocument/2006/relationships/image" Target="../media/image122.png"/><Relationship Id="rId2" Type="http://schemas.openxmlformats.org/officeDocument/2006/relationships/image" Target="../media/image227.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230.png"/><Relationship Id="rId5" Type="http://schemas.openxmlformats.org/officeDocument/2006/relationships/image" Target="../media/image172.png"/><Relationship Id="rId15" Type="http://schemas.openxmlformats.org/officeDocument/2006/relationships/image" Target="../media/image127.png"/><Relationship Id="rId23" Type="http://schemas.microsoft.com/office/2007/relationships/hdphoto" Target="../media/hdphoto1.wdp"/><Relationship Id="rId10" Type="http://schemas.openxmlformats.org/officeDocument/2006/relationships/image" Target="../media/image191.png"/><Relationship Id="rId19" Type="http://schemas.openxmlformats.org/officeDocument/2006/relationships/image" Target="../media/image124.png"/><Relationship Id="rId4" Type="http://schemas.openxmlformats.org/officeDocument/2006/relationships/image" Target="../media/image222.png"/><Relationship Id="rId9" Type="http://schemas.openxmlformats.org/officeDocument/2006/relationships/image" Target="../media/image229.png"/><Relationship Id="rId14" Type="http://schemas.openxmlformats.org/officeDocument/2006/relationships/image" Target="../media/image121.png"/><Relationship Id="rId22" Type="http://schemas.openxmlformats.org/officeDocument/2006/relationships/image" Target="../media/image120.png"/></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32.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204.png"/><Relationship Id="rId21" Type="http://schemas.openxmlformats.org/officeDocument/2006/relationships/image" Target="../media/image126.png"/><Relationship Id="rId7" Type="http://schemas.openxmlformats.org/officeDocument/2006/relationships/image" Target="../media/image228.png"/><Relationship Id="rId12" Type="http://schemas.openxmlformats.org/officeDocument/2006/relationships/image" Target="../media/image226.png"/><Relationship Id="rId17" Type="http://schemas.openxmlformats.org/officeDocument/2006/relationships/image" Target="../media/image122.png"/><Relationship Id="rId2" Type="http://schemas.openxmlformats.org/officeDocument/2006/relationships/image" Target="../media/image231.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5" Type="http://schemas.openxmlformats.org/officeDocument/2006/relationships/image" Target="../media/image172.png"/><Relationship Id="rId15" Type="http://schemas.openxmlformats.org/officeDocument/2006/relationships/image" Target="../media/image127.png"/><Relationship Id="rId23" Type="http://schemas.microsoft.com/office/2007/relationships/hdphoto" Target="../media/hdphoto1.wdp"/><Relationship Id="rId10" Type="http://schemas.openxmlformats.org/officeDocument/2006/relationships/image" Target="../media/image191.png"/><Relationship Id="rId19" Type="http://schemas.openxmlformats.org/officeDocument/2006/relationships/image" Target="../media/image124.png"/><Relationship Id="rId4" Type="http://schemas.openxmlformats.org/officeDocument/2006/relationships/image" Target="../media/image222.png"/><Relationship Id="rId9" Type="http://schemas.openxmlformats.org/officeDocument/2006/relationships/image" Target="../media/image223.png"/><Relationship Id="rId14" Type="http://schemas.openxmlformats.org/officeDocument/2006/relationships/image" Target="../media/image121.png"/><Relationship Id="rId22" Type="http://schemas.openxmlformats.org/officeDocument/2006/relationships/image" Target="../media/image120.png"/></Relationships>
</file>

<file path=ppt/slides/_rels/slide61.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119.png"/><Relationship Id="rId18" Type="http://schemas.openxmlformats.org/officeDocument/2006/relationships/image" Target="../media/image123.png"/><Relationship Id="rId3" Type="http://schemas.openxmlformats.org/officeDocument/2006/relationships/image" Target="../media/image234.png"/><Relationship Id="rId21" Type="http://schemas.openxmlformats.org/officeDocument/2006/relationships/image" Target="../media/image126.png"/><Relationship Id="rId7" Type="http://schemas.openxmlformats.org/officeDocument/2006/relationships/image" Target="../media/image237.png"/><Relationship Id="rId12" Type="http://schemas.openxmlformats.org/officeDocument/2006/relationships/image" Target="../media/image241.png"/><Relationship Id="rId17" Type="http://schemas.openxmlformats.org/officeDocument/2006/relationships/image" Target="../media/image122.png"/><Relationship Id="rId2" Type="http://schemas.openxmlformats.org/officeDocument/2006/relationships/image" Target="../media/image233.png"/><Relationship Id="rId16" Type="http://schemas.microsoft.com/office/2007/relationships/hdphoto" Target="../media/hdphoto2.wdp"/><Relationship Id="rId20" Type="http://schemas.openxmlformats.org/officeDocument/2006/relationships/image" Target="../media/image125.png"/><Relationship Id="rId1" Type="http://schemas.openxmlformats.org/officeDocument/2006/relationships/slideLayout" Target="../slideLayouts/slideLayout14.xml"/><Relationship Id="rId6" Type="http://schemas.openxmlformats.org/officeDocument/2006/relationships/image" Target="../media/image236.png"/><Relationship Id="rId11" Type="http://schemas.openxmlformats.org/officeDocument/2006/relationships/image" Target="../media/image240.png"/><Relationship Id="rId24" Type="http://schemas.openxmlformats.org/officeDocument/2006/relationships/image" Target="../media/image222.png"/><Relationship Id="rId5" Type="http://schemas.microsoft.com/office/2007/relationships/hdphoto" Target="../media/hdphoto18.wdp"/><Relationship Id="rId15" Type="http://schemas.openxmlformats.org/officeDocument/2006/relationships/image" Target="../media/image127.png"/><Relationship Id="rId23" Type="http://schemas.microsoft.com/office/2007/relationships/hdphoto" Target="../media/hdphoto1.wdp"/><Relationship Id="rId10" Type="http://schemas.microsoft.com/office/2007/relationships/hdphoto" Target="../media/hdphoto19.wdp"/><Relationship Id="rId19" Type="http://schemas.openxmlformats.org/officeDocument/2006/relationships/image" Target="../media/image124.png"/><Relationship Id="rId4" Type="http://schemas.openxmlformats.org/officeDocument/2006/relationships/image" Target="../media/image235.png"/><Relationship Id="rId9" Type="http://schemas.openxmlformats.org/officeDocument/2006/relationships/image" Target="../media/image239.jpeg"/><Relationship Id="rId14" Type="http://schemas.openxmlformats.org/officeDocument/2006/relationships/image" Target="../media/image121.png"/><Relationship Id="rId22" Type="http://schemas.openxmlformats.org/officeDocument/2006/relationships/image" Target="../media/image120.png"/></Relationships>
</file>

<file path=ppt/slides/_rels/slide62.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63.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43.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244.png"/><Relationship Id="rId1" Type="http://schemas.openxmlformats.org/officeDocument/2006/relationships/slideLayout" Target="../slideLayouts/slideLayout5.xml"/><Relationship Id="rId4" Type="http://schemas.openxmlformats.org/officeDocument/2006/relationships/image" Target="../media/image24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8" Type="http://schemas.openxmlformats.org/officeDocument/2006/relationships/image" Target="../media/image229.png"/><Relationship Id="rId13" Type="http://schemas.openxmlformats.org/officeDocument/2006/relationships/image" Target="../media/image127.png"/><Relationship Id="rId18" Type="http://schemas.openxmlformats.org/officeDocument/2006/relationships/image" Target="../media/image125.png"/><Relationship Id="rId3" Type="http://schemas.openxmlformats.org/officeDocument/2006/relationships/image" Target="../media/image172.png"/><Relationship Id="rId21" Type="http://schemas.microsoft.com/office/2007/relationships/hdphoto" Target="../media/hdphoto1.wdp"/><Relationship Id="rId7" Type="http://schemas.openxmlformats.org/officeDocument/2006/relationships/image" Target="../media/image223.png"/><Relationship Id="rId12" Type="http://schemas.openxmlformats.org/officeDocument/2006/relationships/image" Target="../media/image121.png"/><Relationship Id="rId17" Type="http://schemas.openxmlformats.org/officeDocument/2006/relationships/image" Target="../media/image124.png"/><Relationship Id="rId2" Type="http://schemas.openxmlformats.org/officeDocument/2006/relationships/image" Target="../media/image247.png"/><Relationship Id="rId16" Type="http://schemas.openxmlformats.org/officeDocument/2006/relationships/image" Target="../media/image123.png"/><Relationship Id="rId20" Type="http://schemas.openxmlformats.org/officeDocument/2006/relationships/image" Target="../media/image120.png"/><Relationship Id="rId1" Type="http://schemas.openxmlformats.org/officeDocument/2006/relationships/slideLayout" Target="../slideLayouts/slideLayout14.xml"/><Relationship Id="rId6" Type="http://schemas.microsoft.com/office/2007/relationships/hdphoto" Target="../media/hdphoto12.wdp"/><Relationship Id="rId11" Type="http://schemas.openxmlformats.org/officeDocument/2006/relationships/image" Target="../media/image119.png"/><Relationship Id="rId5" Type="http://schemas.openxmlformats.org/officeDocument/2006/relationships/image" Target="../media/image191.png"/><Relationship Id="rId15" Type="http://schemas.openxmlformats.org/officeDocument/2006/relationships/image" Target="../media/image122.png"/><Relationship Id="rId10" Type="http://schemas.openxmlformats.org/officeDocument/2006/relationships/image" Target="../media/image249.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48.png"/><Relationship Id="rId14" Type="http://schemas.microsoft.com/office/2007/relationships/hdphoto" Target="../media/hdphoto2.wdp"/></Relationships>
</file>

<file path=ppt/slides/_rels/slide67.xml.rels><?xml version="1.0" encoding="UTF-8" standalone="yes"?>
<Relationships xmlns="http://schemas.openxmlformats.org/package/2006/relationships"><Relationship Id="rId8" Type="http://schemas.openxmlformats.org/officeDocument/2006/relationships/image" Target="../media/image191.png"/><Relationship Id="rId13" Type="http://schemas.microsoft.com/office/2007/relationships/hdphoto" Target="../media/hdphoto2.wdp"/><Relationship Id="rId18" Type="http://schemas.openxmlformats.org/officeDocument/2006/relationships/image" Target="../media/image126.png"/><Relationship Id="rId3" Type="http://schemas.openxmlformats.org/officeDocument/2006/relationships/image" Target="../media/image223.png"/><Relationship Id="rId7" Type="http://schemas.openxmlformats.org/officeDocument/2006/relationships/image" Target="../media/image229.png"/><Relationship Id="rId12" Type="http://schemas.openxmlformats.org/officeDocument/2006/relationships/image" Target="../media/image127.png"/><Relationship Id="rId17" Type="http://schemas.openxmlformats.org/officeDocument/2006/relationships/image" Target="../media/image125.png"/><Relationship Id="rId2" Type="http://schemas.openxmlformats.org/officeDocument/2006/relationships/image" Target="../media/image250.png"/><Relationship Id="rId16" Type="http://schemas.openxmlformats.org/officeDocument/2006/relationships/image" Target="../media/image124.png"/><Relationship Id="rId20" Type="http://schemas.microsoft.com/office/2007/relationships/hdphoto" Target="../media/hdphoto1.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1.png"/><Relationship Id="rId5" Type="http://schemas.openxmlformats.org/officeDocument/2006/relationships/image" Target="../media/image172.png"/><Relationship Id="rId15" Type="http://schemas.openxmlformats.org/officeDocument/2006/relationships/image" Target="../media/image123.png"/><Relationship Id="rId10" Type="http://schemas.openxmlformats.org/officeDocument/2006/relationships/image" Target="../media/image119.png"/><Relationship Id="rId19" Type="http://schemas.openxmlformats.org/officeDocument/2006/relationships/image" Target="../media/image120.png"/><Relationship Id="rId4" Type="http://schemas.openxmlformats.org/officeDocument/2006/relationships/image" Target="../media/image249.png"/><Relationship Id="rId9" Type="http://schemas.microsoft.com/office/2007/relationships/hdphoto" Target="../media/hdphoto12.wdp"/><Relationship Id="rId14" Type="http://schemas.openxmlformats.org/officeDocument/2006/relationships/image" Target="../media/image122.png"/></Relationships>
</file>

<file path=ppt/slides/_rels/slide68.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253.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55.png"/><Relationship Id="rId4" Type="http://schemas.openxmlformats.org/officeDocument/2006/relationships/image" Target="../media/image254.png"/></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57.jpeg"/><Relationship Id="rId7" Type="http://schemas.openxmlformats.org/officeDocument/2006/relationships/hyperlink" Target="http://en.wikipedia.org/wiki/AC_power_plugs_and_sockets" TargetMode="External"/><Relationship Id="rId2" Type="http://schemas.openxmlformats.org/officeDocument/2006/relationships/image" Target="../media/image256.png"/><Relationship Id="rId1" Type="http://schemas.openxmlformats.org/officeDocument/2006/relationships/slideLayout" Target="../slideLayouts/slideLayout12.xml"/><Relationship Id="rId6" Type="http://schemas.openxmlformats.org/officeDocument/2006/relationships/image" Target="../media/image259.png"/><Relationship Id="rId11" Type="http://schemas.microsoft.com/office/2007/relationships/hdphoto" Target="../media/hdphoto21.wdp"/><Relationship Id="rId5" Type="http://schemas.openxmlformats.org/officeDocument/2006/relationships/image" Target="../media/image258.png"/><Relationship Id="rId10" Type="http://schemas.openxmlformats.org/officeDocument/2006/relationships/image" Target="../media/image261.png"/><Relationship Id="rId4" Type="http://schemas.microsoft.com/office/2007/relationships/hdphoto" Target="../media/hdphoto20.wdp"/><Relationship Id="rId9" Type="http://schemas.openxmlformats.org/officeDocument/2006/relationships/image" Target="../media/image26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8" Type="http://schemas.openxmlformats.org/officeDocument/2006/relationships/image" Target="../media/image269.png"/><Relationship Id="rId13" Type="http://schemas.microsoft.com/office/2007/relationships/hdphoto" Target="../media/hdphoto22.wdp"/><Relationship Id="rId18" Type="http://schemas.openxmlformats.org/officeDocument/2006/relationships/image" Target="../media/image278.png"/><Relationship Id="rId3" Type="http://schemas.openxmlformats.org/officeDocument/2006/relationships/image" Target="../media/image264.png"/><Relationship Id="rId7" Type="http://schemas.openxmlformats.org/officeDocument/2006/relationships/image" Target="../media/image268.png"/><Relationship Id="rId12" Type="http://schemas.openxmlformats.org/officeDocument/2006/relationships/image" Target="../media/image273.png"/><Relationship Id="rId17" Type="http://schemas.openxmlformats.org/officeDocument/2006/relationships/image" Target="../media/image277.png"/><Relationship Id="rId2" Type="http://schemas.openxmlformats.org/officeDocument/2006/relationships/notesSlide" Target="../notesSlides/notesSlide4.xml"/><Relationship Id="rId16" Type="http://schemas.openxmlformats.org/officeDocument/2006/relationships/image" Target="../media/image276.png"/><Relationship Id="rId1" Type="http://schemas.openxmlformats.org/officeDocument/2006/relationships/slideLayout" Target="../slideLayouts/slideLayout12.xml"/><Relationship Id="rId6" Type="http://schemas.openxmlformats.org/officeDocument/2006/relationships/image" Target="../media/image267.png"/><Relationship Id="rId11" Type="http://schemas.openxmlformats.org/officeDocument/2006/relationships/image" Target="../media/image272.png"/><Relationship Id="rId5" Type="http://schemas.openxmlformats.org/officeDocument/2006/relationships/image" Target="../media/image266.png"/><Relationship Id="rId15" Type="http://schemas.openxmlformats.org/officeDocument/2006/relationships/image" Target="../media/image275.png"/><Relationship Id="rId10" Type="http://schemas.openxmlformats.org/officeDocument/2006/relationships/image" Target="../media/image271.png"/><Relationship Id="rId4" Type="http://schemas.openxmlformats.org/officeDocument/2006/relationships/image" Target="../media/image265.png"/><Relationship Id="rId9" Type="http://schemas.openxmlformats.org/officeDocument/2006/relationships/image" Target="../media/image270.png"/><Relationship Id="rId14" Type="http://schemas.openxmlformats.org/officeDocument/2006/relationships/image" Target="../media/image274.png"/></Relationships>
</file>

<file path=ppt/slides/_rels/slide85.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image" Target="../media/image279.png"/><Relationship Id="rId1" Type="http://schemas.openxmlformats.org/officeDocument/2006/relationships/slideLayout" Target="../slideLayouts/slideLayout14.xml"/><Relationship Id="rId4" Type="http://schemas.openxmlformats.org/officeDocument/2006/relationships/image" Target="../media/image281.png"/></Relationships>
</file>

<file path=ppt/slides/_rels/slide86.xml.rels><?xml version="1.0" encoding="UTF-8" standalone="yes"?>
<Relationships xmlns="http://schemas.openxmlformats.org/package/2006/relationships"><Relationship Id="rId3" Type="http://schemas.openxmlformats.org/officeDocument/2006/relationships/image" Target="../media/image283.jpeg"/><Relationship Id="rId2" Type="http://schemas.openxmlformats.org/officeDocument/2006/relationships/image" Target="../media/image282.jpeg"/><Relationship Id="rId1" Type="http://schemas.openxmlformats.org/officeDocument/2006/relationships/slideLayout" Target="../slideLayouts/slideLayout14.xml"/><Relationship Id="rId4" Type="http://schemas.openxmlformats.org/officeDocument/2006/relationships/image" Target="../media/image281.png"/></Relationships>
</file>

<file path=ppt/slides/_rels/slide87.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slideLayout" Target="../slideLayouts/slideLayout14.xml"/><Relationship Id="rId4" Type="http://schemas.openxmlformats.org/officeDocument/2006/relationships/image" Target="../media/image281.png"/></Relationships>
</file>

<file path=ppt/slides/_rels/slide8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86.png"/><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288.jpeg"/><Relationship Id="rId2" Type="http://schemas.openxmlformats.org/officeDocument/2006/relationships/image" Target="../media/image287.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xml.rels><?xml version="1.0" encoding="UTF-8" standalone="yes"?>
<Relationships xmlns="http://schemas.openxmlformats.org/package/2006/relationships"><Relationship Id="rId8" Type="http://schemas.openxmlformats.org/officeDocument/2006/relationships/image" Target="../media/image109.jpe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71.png"/><Relationship Id="rId12"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8.png"/><Relationship Id="rId11" Type="http://schemas.openxmlformats.org/officeDocument/2006/relationships/image" Target="../media/image101.png"/><Relationship Id="rId5" Type="http://schemas.openxmlformats.org/officeDocument/2006/relationships/image" Target="../media/image107.png"/><Relationship Id="rId15" Type="http://schemas.openxmlformats.org/officeDocument/2006/relationships/image" Target="../media/image114.png"/><Relationship Id="rId10" Type="http://schemas.openxmlformats.org/officeDocument/2006/relationships/image" Target="../media/image111.png"/><Relationship Id="rId4" Type="http://schemas.openxmlformats.org/officeDocument/2006/relationships/image" Target="../media/image106.png"/><Relationship Id="rId9" Type="http://schemas.openxmlformats.org/officeDocument/2006/relationships/image" Target="../media/image110.jpe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s>
</file>

<file path=ppt/slides/_rels/slide91.xml.rels><?xml version="1.0" encoding="UTF-8" standalone="yes"?>
<Relationships xmlns="http://schemas.openxmlformats.org/package/2006/relationships"><Relationship Id="rId3" Type="http://schemas.openxmlformats.org/officeDocument/2006/relationships/image" Target="../media/image294.emf"/><Relationship Id="rId2" Type="http://schemas.openxmlformats.org/officeDocument/2006/relationships/image" Target="../media/image293.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2.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95.png"/><Relationship Id="rId1" Type="http://schemas.openxmlformats.org/officeDocument/2006/relationships/slideLayout" Target="../slideLayouts/slideLayout14.xml"/><Relationship Id="rId4" Type="http://schemas.openxmlformats.org/officeDocument/2006/relationships/image" Target="../media/image294.emf"/></Relationships>
</file>

<file path=ppt/slides/_rels/slide93.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96.png"/><Relationship Id="rId1" Type="http://schemas.openxmlformats.org/officeDocument/2006/relationships/slideLayout" Target="../slideLayouts/slideLayout14.xml"/><Relationship Id="rId5" Type="http://schemas.openxmlformats.org/officeDocument/2006/relationships/image" Target="../media/image295.png"/><Relationship Id="rId4" Type="http://schemas.openxmlformats.org/officeDocument/2006/relationships/image" Target="../media/image118.png"/></Relationships>
</file>

<file path=ppt/slides/_rels/slide94.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image" Target="../media/image298.png"/><Relationship Id="rId1" Type="http://schemas.openxmlformats.org/officeDocument/2006/relationships/slideLayout" Target="../slideLayouts/slideLayout14.xml"/><Relationship Id="rId6" Type="http://schemas.openxmlformats.org/officeDocument/2006/relationships/image" Target="../media/image295.png"/><Relationship Id="rId5" Type="http://schemas.openxmlformats.org/officeDocument/2006/relationships/image" Target="../media/image118.png"/><Relationship Id="rId4" Type="http://schemas.openxmlformats.org/officeDocument/2006/relationships/image" Target="../media/image300.png"/></Relationships>
</file>

<file path=ppt/slides/_rels/slide95.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image" Target="../media/image301.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June,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2090226253"/>
              </p:ext>
            </p:extLst>
          </p:nvPr>
        </p:nvGraphicFramePr>
        <p:xfrm>
          <a:off x="238173" y="900001"/>
          <a:ext cx="8640000" cy="3542139"/>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150 Mbps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160 Mbps</a:t>
                      </a:r>
                    </a:p>
                  </a:txBody>
                  <a:tcPr marT="34290" marB="34290" anchor="ctr"/>
                </a:tc>
                <a:tc>
                  <a:txBody>
                    <a:bodyPr/>
                    <a:lstStyle/>
                    <a:p>
                      <a:pPr algn="ctr"/>
                      <a:r>
                        <a:rPr lang="en-US" sz="900" dirty="0" smtClean="0">
                          <a:solidFill>
                            <a:srgbClr val="000000"/>
                          </a:solidFill>
                        </a:rPr>
                        <a:t>20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190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200 Mbps</a:t>
                      </a:r>
                      <a:endParaRPr lang="en-US" sz="900" dirty="0">
                        <a:solidFill>
                          <a:srgbClr val="000000"/>
                        </a:solidFill>
                      </a:endParaRPr>
                    </a:p>
                  </a:txBody>
                  <a:tcPr marT="34290" marB="34290" anchor="ctr"/>
                </a:tc>
              </a:tr>
              <a:tr h="48006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373586602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S321C</a:t>
            </a:r>
            <a:r>
              <a:rPr lang="en-US" dirty="0" smtClean="0"/>
              <a:t>/S323C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05639140"/>
              </p:ext>
            </p:extLst>
          </p:nvPr>
        </p:nvGraphicFramePr>
        <p:xfrm>
          <a:off x="2" y="705186"/>
          <a:ext cx="9143997" cy="4103534"/>
        </p:xfrm>
        <a:graphic>
          <a:graphicData uri="http://schemas.openxmlformats.org/drawingml/2006/table">
            <a:tbl>
              <a:tblPr firstRow="1" bandRow="1">
                <a:effectLst/>
                <a:tableStyleId>{073A0DAA-6AF3-43AB-8588-CEC1D06C72B9}</a:tableStyleId>
              </a:tblPr>
              <a:tblGrid>
                <a:gridCol w="1099141"/>
                <a:gridCol w="975287"/>
                <a:gridCol w="975287"/>
                <a:gridCol w="975287"/>
                <a:gridCol w="975287"/>
                <a:gridCol w="975287"/>
                <a:gridCol w="975287"/>
                <a:gridCol w="1096567"/>
                <a:gridCol w="1096567"/>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gridSpan="2">
                  <a:txBody>
                    <a:bodyPr/>
                    <a:lstStyle/>
                    <a:p>
                      <a:pPr algn="ctr"/>
                      <a:r>
                        <a:rPr lang="en-US" sz="900" b="1" i="0" dirty="0" smtClean="0">
                          <a:latin typeface="+mn-lt"/>
                        </a:rPr>
                        <a:t>5-25</a:t>
                      </a:r>
                      <a:endParaRPr lang="en-US" sz="900" b="1" i="0" dirty="0">
                        <a:latin typeface="+mn-lt"/>
                      </a:endParaRPr>
                    </a:p>
                  </a:txBody>
                  <a:tcPr marT="34290" marB="34290" anchor="ctr" horzOverflow="overflow"/>
                </a:tc>
                <a:tc hMerge="1">
                  <a:txBody>
                    <a:bodyPr/>
                    <a:lstStyle/>
                    <a:p>
                      <a:pPr algn="ct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574038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FS-248D-POE</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16"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0" name="Rectangle 47"/>
          <p:cNvSpPr>
            <a:spLocks noChangeArrowheads="1"/>
          </p:cNvSpPr>
          <p:nvPr/>
        </p:nvSpPr>
        <p:spPr bwMode="auto">
          <a:xfrm>
            <a:off x="5627678" y="182721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1" name="Picture 20" descr="FS-248D-POE+Front.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50801"/>
            <a:ext cx="2880000" cy="289524"/>
          </a:xfrm>
          <a:prstGeom prst="rect">
            <a:avLst/>
          </a:prstGeom>
        </p:spPr>
      </p:pic>
      <p:pic>
        <p:nvPicPr>
          <p:cNvPr id="22" name="Picture 21" descr="FS-2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627677" y="1150802"/>
            <a:ext cx="2880000" cy="289606"/>
          </a:xfrm>
          <a:prstGeom prst="rect">
            <a:avLst/>
          </a:prstGeom>
        </p:spPr>
      </p:pic>
    </p:spTree>
    <p:extLst>
      <p:ext uri="{BB962C8B-B14F-4D97-AF65-F5344CB8AC3E}">
        <p14:creationId xmlns:p14="http://schemas.microsoft.com/office/powerpoint/2010/main" val="2719929694"/>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877124662"/>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232825129"/>
              </p:ext>
            </p:extLst>
          </p:nvPr>
        </p:nvGraphicFramePr>
        <p:xfrm>
          <a:off x="252000" y="900001"/>
          <a:ext cx="8640002" cy="2665187"/>
        </p:xfrm>
        <a:graphic>
          <a:graphicData uri="http://schemas.openxmlformats.org/drawingml/2006/table">
            <a:tbl>
              <a:tblPr firstRow="1" bandRow="1">
                <a:effectLst/>
                <a:tableStyleId>{073A0DAA-6AF3-43AB-8588-CEC1D06C72B9}</a:tableStyleId>
              </a:tblPr>
              <a:tblGrid>
                <a:gridCol w="1822278"/>
                <a:gridCol w="1704431"/>
                <a:gridCol w="1704431"/>
                <a:gridCol w="1704431"/>
                <a:gridCol w="1704431"/>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NGFW_sym.png"/>
          <p:cNvPicPr>
            <a:picLocks noChangeAspect="1"/>
          </p:cNvPicPr>
          <p:nvPr/>
        </p:nvPicPr>
        <p:blipFill>
          <a:blip r:embed="rId7" cstate="email">
            <a:extLst>
              <a:ext uri="{BEBA8EAE-BF5A-486C-A8C5-ECC9F3942E4B}">
                <a14:imgProps xmlns:a14="http://schemas.microsoft.com/office/drawing/2010/main">
                  <a14:imgLayer r:embed="rId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pic>
        <p:nvPicPr>
          <p:cNvPr id="30" name="Picture 29"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8" y="3121885"/>
            <a:ext cx="1846391" cy="1685060"/>
          </a:xfrm>
          <a:prstGeom prst="rect">
            <a:avLst/>
          </a:prstGeom>
          <a:noFill/>
        </p:spPr>
        <p:txBody>
          <a:bodyPr wrap="square" lIns="91436" tIns="45718" rIns="91436" bIns="45718" rtlCol="0">
            <a:spAutoFit/>
          </a:bodyPr>
          <a:lstStyle/>
          <a:p>
            <a:r>
              <a:rPr lang="en-US" sz="1800" b="1" dirty="0">
                <a:solidFill>
                  <a:srgbClr val="000000"/>
                </a:solidFill>
              </a:rPr>
              <a:t>600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150 Mbps</a:t>
            </a: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10"/>
          <a:stretch>
            <a:fillRect/>
          </a:stretch>
        </p:blipFill>
        <p:spPr>
          <a:xfrm>
            <a:off x="7396793" y="4062941"/>
            <a:ext cx="505867" cy="503339"/>
          </a:xfrm>
          <a:prstGeom prst="rect">
            <a:avLst/>
          </a:prstGeom>
        </p:spPr>
      </p:pic>
      <p:pic>
        <p:nvPicPr>
          <p:cNvPr id="39" name="Picture 38"/>
          <p:cNvPicPr>
            <a:picLocks noChangeAspect="1"/>
          </p:cNvPicPr>
          <p:nvPr/>
        </p:nvPicPr>
        <p:blipFill>
          <a:blip r:embed="rId11"/>
          <a:stretch>
            <a:fillRect/>
          </a:stretch>
        </p:blipFill>
        <p:spPr>
          <a:xfrm>
            <a:off x="6703208" y="4104601"/>
            <a:ext cx="468167" cy="438533"/>
          </a:xfrm>
          <a:prstGeom prst="rect">
            <a:avLst/>
          </a:prstGeom>
        </p:spPr>
      </p:pic>
      <p:pic>
        <p:nvPicPr>
          <p:cNvPr id="40" name="Picture 39"/>
          <p:cNvPicPr>
            <a:picLocks noChangeAspect="1"/>
          </p:cNvPicPr>
          <p:nvPr/>
        </p:nvPicPr>
        <p:blipFill>
          <a:blip r:embed="rId12"/>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4"/>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5" name="Table 4"/>
          <p:cNvGraphicFramePr>
            <a:graphicFrameLocks noGrp="1"/>
          </p:cNvGraphicFramePr>
          <p:nvPr>
            <p:extLst>
              <p:ext uri="{D42A27DB-BD31-4B8C-83A1-F6EECF244321}">
                <p14:modId xmlns:p14="http://schemas.microsoft.com/office/powerpoint/2010/main" val="1080422287"/>
              </p:ext>
            </p:extLst>
          </p:nvPr>
        </p:nvGraphicFramePr>
        <p:xfrm>
          <a:off x="252002" y="707043"/>
          <a:ext cx="8640001" cy="4062838"/>
        </p:xfrm>
        <a:graphic>
          <a:graphicData uri="http://schemas.openxmlformats.org/drawingml/2006/table">
            <a:tbl>
              <a:tblPr firstRow="1" bandRow="1">
                <a:effectLst/>
                <a:tableStyleId>{073A0DAA-6AF3-43AB-8588-CEC1D06C72B9}</a:tableStyleId>
              </a:tblPr>
              <a:tblGrid>
                <a:gridCol w="2098518"/>
                <a:gridCol w="1392084"/>
                <a:gridCol w="1329282"/>
                <a:gridCol w="1350217"/>
                <a:gridCol w="1234950"/>
                <a:gridCol w="1234950"/>
              </a:tblGrid>
              <a:tr h="221086">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chemeClr val="accent4">
                        <a:lumMod val="50000"/>
                      </a:schemeClr>
                    </a:solidFill>
                  </a:tcPr>
                </a:tc>
                <a:tc>
                  <a:txBody>
                    <a:bodyPr/>
                    <a:lstStyle/>
                    <a:p>
                      <a:pPr algn="ctr"/>
                      <a:r>
                        <a:rPr lang="en-CA" sz="1000" dirty="0" smtClean="0"/>
                        <a:t>Windows Mobile</a:t>
                      </a:r>
                      <a:endParaRPr lang="en-CA" sz="1000" dirty="0"/>
                    </a:p>
                  </a:txBody>
                  <a:tcPr marT="34290" marB="34290">
                    <a:solidFill>
                      <a:schemeClr val="accent4">
                        <a:lumMod val="50000"/>
                      </a:schemeClr>
                    </a:solidFill>
                  </a:tcPr>
                </a:tc>
              </a:tr>
              <a:tr h="221086">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mn-lt"/>
                        </a:rPr>
                        <a:t>-</a:t>
                      </a:r>
                    </a:p>
                  </a:txBody>
                  <a:tcPr marT="34290" marB="34290" anchor="ctr">
                    <a:solidFill>
                      <a:srgbClr val="C9C9C9"/>
                    </a:solidFill>
                  </a:tcPr>
                </a:tc>
              </a:tr>
              <a:tr h="221086">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21086">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21086">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21086">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mn-lt"/>
                        </a:rPr>
                        <a:t>-</a:t>
                      </a:r>
                    </a:p>
                  </a:txBody>
                  <a:tcPr marT="34290" marB="34290">
                    <a:solidFill>
                      <a:srgbClr val="C9C9C9"/>
                    </a:solidFill>
                  </a:tcPr>
                </a:tc>
              </a:tr>
              <a:tr h="221086">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21086">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FortiHeartBeat connected for Central Management &amp; Compliance enforcement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r>
              <a:tr h="2210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mn-lt"/>
                        </a:rPr>
                        <a:t>-</a:t>
                      </a:r>
                    </a:p>
                  </a:txBody>
                  <a:tcPr marT="34290" marB="34290">
                    <a:solidFill>
                      <a:srgbClr val="C9C9C9"/>
                    </a:solidFill>
                  </a:tcPr>
                </a:tc>
              </a:tr>
              <a:tr h="3657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1000" b="1" i="0" u="none" strike="noStrike" kern="1200" cap="none" spc="0" normalizeH="0" baseline="0" noProof="0" dirty="0" smtClean="0">
                          <a:ln>
                            <a:noFill/>
                          </a:ln>
                          <a:solidFill>
                            <a:srgbClr val="FFFFFF"/>
                          </a:solidFill>
                          <a:effectLst/>
                          <a:uLnTx/>
                          <a:uFillTx/>
                          <a:latin typeface="+mn-lt"/>
                          <a:ea typeface="+mn-ea"/>
                          <a:cs typeface="+mn-cs"/>
                        </a:rPr>
                        <a:t>Compliance Enforcement (Access Control)</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mn-lt"/>
                        </a:rPr>
                        <a:t>-</a:t>
                      </a:r>
                    </a:p>
                  </a:txBody>
                  <a:tcPr marT="34290" marB="34290">
                    <a:solidFill>
                      <a:srgbClr val="C9C9C9"/>
                    </a:solidFill>
                  </a:tcPr>
                </a:tc>
              </a:tr>
              <a:tr h="221086">
                <a:tc>
                  <a:txBody>
                    <a:bodyPr/>
                    <a:lstStyle/>
                    <a:p>
                      <a:r>
                        <a:rPr lang="en-US" sz="1000" b="1" dirty="0" smtClean="0">
                          <a:solidFill>
                            <a:srgbClr val="FFFFFF"/>
                          </a:solidFill>
                        </a:rPr>
                        <a:t>Logging (to</a:t>
                      </a:r>
                      <a:r>
                        <a:rPr lang="en-US" sz="1000" b="1" baseline="0" dirty="0" smtClean="0">
                          <a:solidFill>
                            <a:srgbClr val="FFFFFF"/>
                          </a:solidFill>
                        </a:rPr>
                        <a:t> FMG/FAZ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2108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21086">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65760">
                <a:tc>
                  <a:txBody>
                    <a:bodyPr/>
                    <a:lstStyle/>
                    <a:p>
                      <a:r>
                        <a:rPr lang="en-US" sz="1000" b="1" dirty="0" smtClean="0">
                          <a:solidFill>
                            <a:srgbClr val="FFFFFF"/>
                          </a:solidFill>
                        </a:rPr>
                        <a:t>Vulnerability Scanning</a:t>
                      </a:r>
                      <a:r>
                        <a:rPr lang="en-US" sz="1000" b="1" baseline="0" dirty="0" smtClean="0">
                          <a:solidFill>
                            <a:srgbClr val="FFFFFF"/>
                          </a:solidFill>
                        </a:rPr>
                        <a:t>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17170">
                <a:tc>
                  <a:txBody>
                    <a:bodyPr/>
                    <a:lstStyle/>
                    <a:p>
                      <a:r>
                        <a:rPr lang="en-US" sz="1000" b="1" dirty="0" smtClean="0">
                          <a:solidFill>
                            <a:srgbClr val="FFFFFF"/>
                          </a:solidFill>
                        </a:rPr>
                        <a:t>Vulnerability Auto-Patching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17170">
                <a:tc>
                  <a:txBody>
                    <a:bodyPr/>
                    <a:lstStyle/>
                    <a:p>
                      <a:r>
                        <a:rPr lang="en-CA" sz="1000" b="1" dirty="0" err="1" smtClean="0">
                          <a:solidFill>
                            <a:srgbClr val="FFFFFF"/>
                          </a:solidFill>
                        </a:rPr>
                        <a:t>FortiSandbox</a:t>
                      </a:r>
                      <a:r>
                        <a:rPr lang="en-CA" sz="1000" b="1" dirty="0" smtClean="0">
                          <a:solidFill>
                            <a:srgbClr val="FFFFFF"/>
                          </a:solidFill>
                        </a:rPr>
                        <a:t> Integration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21086">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p:cNvPicPr>
            <a:picLocks noChangeAspect="1"/>
          </p:cNvPicPr>
          <p:nvPr/>
        </p:nvPicPr>
        <p:blipFill>
          <a:blip r:embed="rId6"/>
          <a:stretch>
            <a:fillRect/>
          </a:stretch>
        </p:blipFill>
        <p:spPr>
          <a:xfrm>
            <a:off x="4742916" y="86002"/>
            <a:ext cx="533400" cy="533400"/>
          </a:xfrm>
          <a:prstGeom prst="rect">
            <a:avLst/>
          </a:prstGeom>
        </p:spPr>
      </p:pic>
      <p:pic>
        <p:nvPicPr>
          <p:cNvPr id="6" name="Picture 5"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NGFW_sym.png"/>
          <p:cNvPicPr>
            <a:picLocks noChangeAspect="1"/>
          </p:cNvPicPr>
          <p:nvPr/>
        </p:nvPicPr>
        <p:blipFill>
          <a:blip r:embed="rId8" cstate="email">
            <a:extLst>
              <a:ext uri="{BEBA8EAE-BF5A-486C-A8C5-ECC9F3942E4B}">
                <a14:imgProps xmlns:a14="http://schemas.microsoft.com/office/drawing/2010/main">
                  <a14:imgLayer r:embed="rId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pic>
        <p:nvPicPr>
          <p:cNvPr id="30" name="Picture 29"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8" y="3121885"/>
            <a:ext cx="1846391" cy="1685060"/>
          </a:xfrm>
          <a:prstGeom prst="rect">
            <a:avLst/>
          </a:prstGeom>
          <a:noFill/>
        </p:spPr>
        <p:txBody>
          <a:bodyPr wrap="square" lIns="91436" tIns="45718" rIns="91436" bIns="45718" rtlCol="0">
            <a:spAutoFit/>
          </a:bodyPr>
          <a:lstStyle/>
          <a:p>
            <a:r>
              <a:rPr lang="en-US" sz="1800" b="1" dirty="0">
                <a:solidFill>
                  <a:srgbClr val="000000"/>
                </a:solidFill>
              </a:rPr>
              <a:t>600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150 Mbps</a:t>
            </a: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11"/>
          <a:stretch>
            <a:fillRect/>
          </a:stretch>
        </p:blipFill>
        <p:spPr>
          <a:xfrm>
            <a:off x="7396793" y="4062941"/>
            <a:ext cx="505867" cy="503339"/>
          </a:xfrm>
          <a:prstGeom prst="rect">
            <a:avLst/>
          </a:prstGeom>
        </p:spPr>
      </p:pic>
      <p:pic>
        <p:nvPicPr>
          <p:cNvPr id="39" name="Picture 38"/>
          <p:cNvPicPr>
            <a:picLocks noChangeAspect="1"/>
          </p:cNvPicPr>
          <p:nvPr/>
        </p:nvPicPr>
        <p:blipFill>
          <a:blip r:embed="rId12"/>
          <a:stretch>
            <a:fillRect/>
          </a:stretch>
        </p:blipFill>
        <p:spPr>
          <a:xfrm>
            <a:off x="6703208" y="4104601"/>
            <a:ext cx="468167" cy="438533"/>
          </a:xfrm>
          <a:prstGeom prst="rect">
            <a:avLst/>
          </a:prstGeom>
        </p:spPr>
      </p:pic>
      <p:pic>
        <p:nvPicPr>
          <p:cNvPr id="40" name="Picture 39"/>
          <p:cNvPicPr>
            <a:picLocks noChangeAspect="1"/>
          </p:cNvPicPr>
          <p:nvPr/>
        </p:nvPicPr>
        <p:blipFill>
          <a:blip r:embed="rId13"/>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5"/>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7"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6"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4015679196"/>
              </p:ext>
            </p:extLst>
          </p:nvPr>
        </p:nvGraphicFramePr>
        <p:xfrm>
          <a:off x="252003" y="1080000"/>
          <a:ext cx="8639998" cy="2024196"/>
        </p:xfrm>
        <a:graphic>
          <a:graphicData uri="http://schemas.openxmlformats.org/drawingml/2006/table">
            <a:tbl>
              <a:tblPr firstRow="1" bandRow="1">
                <a:effectLst/>
                <a:tableStyleId>{073A0DAA-6AF3-43AB-8588-CEC1D06C72B9}</a:tableStyleId>
              </a:tblPr>
              <a:tblGrid>
                <a:gridCol w="1505694"/>
                <a:gridCol w="1783576"/>
                <a:gridCol w="1783576"/>
                <a:gridCol w="1783576"/>
                <a:gridCol w="1783576"/>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5x 10 GE SFP+ slots</a:t>
                      </a:r>
                      <a:br>
                        <a:rPr lang="en-US" sz="1000" noProof="0" dirty="0" smtClean="0"/>
                      </a:br>
                      <a:r>
                        <a:rPr lang="en-US" sz="1000" noProof="0" dirty="0" smtClean="0"/>
                        <a:t>(4x GE RJ45 ports, 1x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096545"/>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9" y="3121885"/>
            <a:ext cx="1815911" cy="1685060"/>
          </a:xfrm>
          <a:prstGeom prst="rect">
            <a:avLst/>
          </a:prstGeom>
          <a:noFill/>
        </p:spPr>
        <p:txBody>
          <a:bodyPr wrap="square" lIns="91436" tIns="45718" rIns="91436" bIns="45718" rtlCol="0">
            <a:spAutoFit/>
          </a:bodyPr>
          <a:lstStyle/>
          <a:p>
            <a:r>
              <a:rPr lang="en-US" sz="1800" b="1" dirty="0">
                <a:solidFill>
                  <a:srgbClr val="000000"/>
                </a:solidFill>
              </a:rPr>
              <a:t>800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250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160 Mbps</a:t>
            </a:r>
          </a:p>
          <a:p>
            <a:r>
              <a:rPr lang="en-US" sz="800" dirty="0">
                <a:solidFill>
                  <a:srgbClr val="7F7F7F"/>
                </a:solidFill>
              </a:rPr>
              <a:t>NGFW 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2"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8" y="3121885"/>
            <a:ext cx="1775271" cy="1685060"/>
          </a:xfrm>
          <a:prstGeom prst="rect">
            <a:avLst/>
          </a:prstGeom>
          <a:noFill/>
        </p:spPr>
        <p:txBody>
          <a:bodyPr wrap="square" lIns="91436" tIns="45718" rIns="91436" bIns="45718" rtlCol="0">
            <a:spAutoFit/>
          </a:bodyPr>
          <a:lstStyle/>
          <a:p>
            <a:r>
              <a:rPr lang="en-US" sz="1800" b="1" dirty="0">
                <a:solidFill>
                  <a:srgbClr val="000000"/>
                </a:solidFill>
              </a:rPr>
              <a:t>800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250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160 Mbps</a:t>
            </a:r>
          </a:p>
          <a:p>
            <a:r>
              <a:rPr lang="en-US" sz="800" dirty="0">
                <a:solidFill>
                  <a:srgbClr val="7F7F7F"/>
                </a:solidFill>
              </a:rPr>
              <a:t>NGFW 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4"/>
          <a:stretch>
            <a:fillRect/>
          </a:stretch>
        </p:blipFill>
        <p:spPr>
          <a:xfrm>
            <a:off x="7396793" y="4062941"/>
            <a:ext cx="505867" cy="503339"/>
          </a:xfrm>
          <a:prstGeom prst="rect">
            <a:avLst/>
          </a:prstGeom>
        </p:spPr>
      </p:pic>
      <p:pic>
        <p:nvPicPr>
          <p:cNvPr id="28" name="Picture 27"/>
          <p:cNvPicPr>
            <a:picLocks noChangeAspect="1"/>
          </p:cNvPicPr>
          <p:nvPr/>
        </p:nvPicPr>
        <p:blipFill>
          <a:blip r:embed="rId5"/>
          <a:stretch>
            <a:fillRect/>
          </a:stretch>
        </p:blipFill>
        <p:spPr>
          <a:xfrm>
            <a:off x="6703208" y="4104601"/>
            <a:ext cx="468167" cy="438533"/>
          </a:xfrm>
          <a:prstGeom prst="rect">
            <a:avLst/>
          </a:prstGeom>
        </p:spPr>
      </p:pic>
      <p:pic>
        <p:nvPicPr>
          <p:cNvPr id="29" name="Picture 28"/>
          <p:cNvPicPr>
            <a:picLocks noChangeAspect="1"/>
          </p:cNvPicPr>
          <p:nvPr/>
        </p:nvPicPr>
        <p:blipFill>
          <a:blip r:embed="rId6"/>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8"/>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39" name="Picture 38"/>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120260500"/>
              </p:ext>
            </p:extLst>
          </p:nvPr>
        </p:nvGraphicFramePr>
        <p:xfrm>
          <a:off x="252001" y="1080000"/>
          <a:ext cx="8639998" cy="2065788"/>
        </p:xfrm>
        <a:graphic>
          <a:graphicData uri="http://schemas.openxmlformats.org/drawingml/2006/table">
            <a:tbl>
              <a:tblPr firstRow="1" bandRow="1">
                <a:effectLst/>
                <a:tableStyleId>{073A0DAA-6AF3-43AB-8588-CEC1D06C72B9}</a:tableStyleId>
              </a:tblPr>
              <a:tblGrid>
                <a:gridCol w="1891288"/>
                <a:gridCol w="1124785"/>
                <a:gridCol w="1124785"/>
                <a:gridCol w="1124785"/>
                <a:gridCol w="1124785"/>
                <a:gridCol w="1124785"/>
                <a:gridCol w="112478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9" y="3121885"/>
            <a:ext cx="1785431" cy="1685060"/>
          </a:xfrm>
          <a:prstGeom prst="rect">
            <a:avLst/>
          </a:prstGeom>
          <a:noFill/>
        </p:spPr>
        <p:txBody>
          <a:bodyPr wrap="square" lIns="91436" tIns="45718" rIns="91436" bIns="45718" rtlCol="0">
            <a:spAutoFit/>
          </a:bodyPr>
          <a:lstStyle/>
          <a:p>
            <a:r>
              <a:rPr lang="en-US" sz="1800" b="1" dirty="0">
                <a:solidFill>
                  <a:srgbClr val="000000"/>
                </a:solidFill>
              </a:rPr>
              <a:t>200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32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 Mbps</a:t>
            </a:r>
          </a:p>
          <a:p>
            <a:r>
              <a:rPr lang="en-US" sz="800" dirty="0">
                <a:solidFill>
                  <a:srgbClr val="7F7F7F"/>
                </a:solidFill>
              </a:rPr>
              <a:t>NGFW 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713632093"/>
              </p:ext>
            </p:extLst>
          </p:nvPr>
        </p:nvGraphicFramePr>
        <p:xfrm>
          <a:off x="252001" y="1080001"/>
          <a:ext cx="8639999" cy="2352026"/>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513530629"/>
              </p:ext>
            </p:extLst>
          </p:nvPr>
        </p:nvGraphicFramePr>
        <p:xfrm>
          <a:off x="252001" y="1080001"/>
          <a:ext cx="8640003" cy="1372040"/>
        </p:xfrm>
        <a:graphic>
          <a:graphicData uri="http://schemas.openxmlformats.org/drawingml/2006/table">
            <a:tbl>
              <a:tblPr firstRow="1" bandRow="1">
                <a:effectLst/>
                <a:tableStyleId>{073A0DAA-6AF3-43AB-8588-CEC1D06C72B9}</a:tableStyleId>
              </a:tblPr>
              <a:tblGrid>
                <a:gridCol w="1636663"/>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1" name="TextBox 30"/>
          <p:cNvSpPr txBox="1"/>
          <p:nvPr/>
        </p:nvSpPr>
        <p:spPr>
          <a:xfrm>
            <a:off x="3629849" y="3121885"/>
            <a:ext cx="1866711" cy="1685060"/>
          </a:xfrm>
          <a:prstGeom prst="rect">
            <a:avLst/>
          </a:prstGeom>
          <a:noFill/>
        </p:spPr>
        <p:txBody>
          <a:bodyPr wrap="square" lIns="91436" tIns="45718" rIns="91436" bIns="45718" rtlCol="0">
            <a:spAutoFit/>
          </a:bodyPr>
          <a:lstStyle/>
          <a:p>
            <a:r>
              <a:rPr lang="en-US" sz="1800" b="1" dirty="0">
                <a:solidFill>
                  <a:srgbClr val="000000"/>
                </a:solidFill>
              </a:rPr>
              <a:t>200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32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 Mbps</a:t>
            </a: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1"/>
          <a:stretch>
            <a:fillRect/>
          </a:stretch>
        </p:blipFill>
        <p:spPr>
          <a:xfrm>
            <a:off x="7396793" y="4062941"/>
            <a:ext cx="505867" cy="503339"/>
          </a:xfrm>
          <a:prstGeom prst="rect">
            <a:avLst/>
          </a:prstGeom>
        </p:spPr>
      </p:pic>
      <p:pic>
        <p:nvPicPr>
          <p:cNvPr id="34" name="Picture 33"/>
          <p:cNvPicPr>
            <a:picLocks noChangeAspect="1"/>
          </p:cNvPicPr>
          <p:nvPr/>
        </p:nvPicPr>
        <p:blipFill>
          <a:blip r:embed="rId12"/>
          <a:stretch>
            <a:fillRect/>
          </a:stretch>
        </p:blipFill>
        <p:spPr>
          <a:xfrm>
            <a:off x="6703208" y="4104601"/>
            <a:ext cx="468167" cy="438533"/>
          </a:xfrm>
          <a:prstGeom prst="rect">
            <a:avLst/>
          </a:prstGeom>
        </p:spPr>
      </p:pic>
      <p:pic>
        <p:nvPicPr>
          <p:cNvPr id="35" name="Picture 34"/>
          <p:cNvPicPr>
            <a:picLocks noChangeAspect="1"/>
          </p:cNvPicPr>
          <p:nvPr/>
        </p:nvPicPr>
        <p:blipFill>
          <a:blip r:embed="rId13"/>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5"/>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5" name="Picture 4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432248052"/>
              </p:ext>
            </p:extLst>
          </p:nvPr>
        </p:nvGraphicFramePr>
        <p:xfrm>
          <a:off x="252001" y="1830740"/>
          <a:ext cx="8640000" cy="2510299"/>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3035300" y="971828"/>
            <a:ext cx="777240" cy="757311"/>
          </a:xfrm>
          <a:prstGeom prst="rect">
            <a:avLst/>
          </a:prstGeom>
        </p:spPr>
      </p:pic>
      <p:pic>
        <p:nvPicPr>
          <p:cNvPr id="10" name="Picture 9"/>
          <p:cNvPicPr>
            <a:picLocks noChangeAspect="1"/>
          </p:cNvPicPr>
          <p:nvPr/>
        </p:nvPicPr>
        <p:blipFill>
          <a:blip r:embed="rId3"/>
          <a:stretch>
            <a:fillRect/>
          </a:stretch>
        </p:blipFill>
        <p:spPr>
          <a:xfrm>
            <a:off x="5110481" y="971828"/>
            <a:ext cx="690880" cy="672333"/>
          </a:xfrm>
          <a:prstGeom prst="rect">
            <a:avLst/>
          </a:prstGeom>
        </p:spPr>
      </p:pic>
      <p:pic>
        <p:nvPicPr>
          <p:cNvPr id="11" name="Picture 10"/>
          <p:cNvPicPr>
            <a:picLocks noChangeAspect="1"/>
          </p:cNvPicPr>
          <p:nvPr/>
        </p:nvPicPr>
        <p:blipFill>
          <a:blip r:embed="rId4"/>
          <a:stretch>
            <a:fillRect/>
          </a:stretch>
        </p:blipFill>
        <p:spPr>
          <a:xfrm>
            <a:off x="7366001" y="978250"/>
            <a:ext cx="934720" cy="665912"/>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897191" cy="1558102"/>
          </a:xfrm>
          <a:prstGeom prst="rect">
            <a:avLst/>
          </a:prstGeom>
          <a:noFill/>
        </p:spPr>
        <p:txBody>
          <a:bodyPr wrap="square" lIns="91436" tIns="45718" rIns="91436" bIns="45718" rtlCol="0">
            <a:spAutoFit/>
          </a:bodyPr>
          <a:lstStyle/>
          <a:p>
            <a:r>
              <a:rPr lang="en-US" sz="1800" b="1" dirty="0">
                <a:solidFill>
                  <a:srgbClr val="000000"/>
                </a:solidFill>
              </a:rPr>
              <a:t>200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32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 Mbps</a:t>
            </a:r>
          </a:p>
          <a:p>
            <a:r>
              <a:rPr lang="en-US" sz="800" dirty="0">
                <a:solidFill>
                  <a:srgbClr val="7F7F7F"/>
                </a:solidFill>
              </a:rPr>
              <a:t>NGFW Throughput</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845675307"/>
              </p:ext>
            </p:extLst>
          </p:nvPr>
        </p:nvGraphicFramePr>
        <p:xfrm>
          <a:off x="219580" y="1080001"/>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3892021"/>
              </p:ext>
            </p:extLst>
          </p:nvPr>
        </p:nvGraphicFramePr>
        <p:xfrm>
          <a:off x="252002" y="1080001"/>
          <a:ext cx="8640006" cy="3352772"/>
        </p:xfrm>
        <a:graphic>
          <a:graphicData uri="http://schemas.openxmlformats.org/drawingml/2006/table">
            <a:tbl>
              <a:tblPr firstRow="1" bandRow="1">
                <a:effectLst/>
                <a:tableStyleId>{E8034E78-7F5D-4C2E-B375-FC64B27BC917}</a:tableStyleId>
              </a:tblPr>
              <a:tblGrid>
                <a:gridCol w="1689956"/>
                <a:gridCol w="695005"/>
                <a:gridCol w="695005"/>
                <a:gridCol w="695005"/>
                <a:gridCol w="695005"/>
                <a:gridCol w="695005"/>
                <a:gridCol w="695005"/>
                <a:gridCol w="695005"/>
                <a:gridCol w="695005"/>
                <a:gridCol w="695005"/>
                <a:gridCol w="695005"/>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Free Subscription Service(s)</a:t>
            </a:r>
          </a:p>
          <a:p>
            <a:pPr algn="r"/>
            <a:r>
              <a:rPr lang="en-US" sz="800" dirty="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a:t>June2015	</a:t>
            </a:r>
          </a:p>
          <a:p>
            <a:r>
              <a:rPr lang="en-US" sz="1000" dirty="0"/>
              <a:t>Update to VM Matrix</a:t>
            </a:r>
          </a:p>
          <a:p>
            <a:r>
              <a:rPr lang="en-US" sz="1000" dirty="0"/>
              <a:t>Add new products</a:t>
            </a:r>
          </a:p>
          <a:p>
            <a:endParaRPr lang="en-US" sz="1000" dirty="0"/>
          </a:p>
          <a:p>
            <a:pPr marL="0" indent="0">
              <a:buNone/>
            </a:pPr>
            <a:r>
              <a:rPr lang="en-US" sz="1000" b="1" dirty="0"/>
              <a:t>Aug2015	</a:t>
            </a:r>
          </a:p>
          <a:p>
            <a:r>
              <a:rPr lang="en-US" sz="1000" dirty="0"/>
              <a:t>Update to VM Matrix</a:t>
            </a:r>
          </a:p>
          <a:p>
            <a:r>
              <a:rPr lang="en-US" sz="1000" dirty="0"/>
              <a:t>Update to FortiGuard Matrix</a:t>
            </a:r>
          </a:p>
          <a:p>
            <a:endParaRPr lang="en-US" sz="1000" dirty="0"/>
          </a:p>
          <a:p>
            <a:pPr marL="0" indent="0">
              <a:buNone/>
            </a:pPr>
            <a:r>
              <a:rPr lang="en-US" sz="1000" b="1" dirty="0"/>
              <a:t>Sep2015	</a:t>
            </a:r>
          </a:p>
          <a:p>
            <a:r>
              <a:rPr lang="en-US" sz="1000" dirty="0"/>
              <a:t>Add </a:t>
            </a:r>
            <a:r>
              <a:rPr lang="en-US" sz="1000" dirty="0" err="1"/>
              <a:t>FortiMonitor</a:t>
            </a:r>
            <a:r>
              <a:rPr lang="en-US" sz="1000" dirty="0"/>
              <a:t>, FortiAP S-series</a:t>
            </a:r>
          </a:p>
          <a:p>
            <a:r>
              <a:rPr lang="en-US" sz="1000" dirty="0"/>
              <a:t>Update to VM Matrix</a:t>
            </a:r>
          </a:p>
          <a:p>
            <a:pPr marL="0" indent="0">
              <a:buNone/>
            </a:pPr>
            <a:r>
              <a:rPr lang="en-US" sz="1000" b="1" dirty="0"/>
              <a:t>Oct2015	</a:t>
            </a:r>
          </a:p>
          <a:p>
            <a:r>
              <a:rPr lang="en-US" sz="1000" dirty="0"/>
              <a:t>New 16:9 Format and hardware feature icons</a:t>
            </a:r>
          </a:p>
          <a:p>
            <a:r>
              <a:rPr lang="en-US" sz="1000" dirty="0"/>
              <a:t>Add new products and </a:t>
            </a:r>
            <a:r>
              <a:rPr lang="en-US" sz="1000" dirty="0" err="1"/>
              <a:t>FortiMoM</a:t>
            </a:r>
            <a:endParaRPr lang="en-US" sz="1000" dirty="0"/>
          </a:p>
          <a:p>
            <a:r>
              <a:rPr lang="en-US" sz="1000" dirty="0"/>
              <a:t>Update 3810D UDP throughput</a:t>
            </a:r>
          </a:p>
          <a:p>
            <a:endParaRPr lang="en-US" sz="1000" dirty="0"/>
          </a:p>
          <a:p>
            <a:pPr marL="0" indent="0">
              <a:buNone/>
            </a:pPr>
            <a:r>
              <a:rPr lang="en-US" sz="1000" b="1" dirty="0"/>
              <a:t>Oct2015	</a:t>
            </a:r>
          </a:p>
          <a:p>
            <a:r>
              <a:rPr lang="en-US" sz="1000" dirty="0"/>
              <a:t>Update FAZ specs</a:t>
            </a:r>
          </a:p>
          <a:p>
            <a:endParaRPr lang="en-US" sz="1000" dirty="0"/>
          </a:p>
          <a:p>
            <a:pPr marL="0" indent="0">
              <a:buNone/>
            </a:pPr>
            <a:r>
              <a:rPr lang="en-US" sz="1000" b="1" dirty="0"/>
              <a:t>Nov2015	</a:t>
            </a:r>
          </a:p>
          <a:p>
            <a:r>
              <a:rPr lang="en-US" sz="1000" dirty="0"/>
              <a:t>Update FWB specs</a:t>
            </a:r>
          </a:p>
          <a:p>
            <a:pPr marL="0" indent="0">
              <a:buNone/>
            </a:pPr>
            <a:endParaRPr lang="en-US" sz="1000" b="1" dirty="0"/>
          </a:p>
          <a:p>
            <a:pPr marL="0" indent="0">
              <a:buNone/>
            </a:pPr>
            <a:r>
              <a:rPr lang="en-US" sz="1000" b="1" dirty="0"/>
              <a:t>Dec2015	</a:t>
            </a:r>
          </a:p>
          <a:p>
            <a:r>
              <a:rPr lang="en-US" sz="1000" dirty="0"/>
              <a:t>Update VM table </a:t>
            </a:r>
          </a:p>
          <a:p>
            <a:pPr marL="0" indent="0">
              <a:buNone/>
            </a:pPr>
            <a:endParaRPr lang="en-US" sz="1000" b="1" dirty="0"/>
          </a:p>
          <a:p>
            <a:pPr marL="0" indent="0">
              <a:buNone/>
            </a:pPr>
            <a:r>
              <a:rPr lang="en-US" sz="1000" b="1" dirty="0"/>
              <a:t>Jan2016	</a:t>
            </a:r>
          </a:p>
          <a:p>
            <a:r>
              <a:rPr lang="en-US" sz="1000" dirty="0"/>
              <a:t>Remove Proxy AV</a:t>
            </a:r>
          </a:p>
          <a:p>
            <a:endParaRPr lang="en-US" sz="1000" dirty="0"/>
          </a:p>
          <a:p>
            <a:pPr marL="0" indent="0">
              <a:buNone/>
            </a:pPr>
            <a:endParaRPr lang="en-US" sz="1000" b="1" dirty="0"/>
          </a:p>
          <a:p>
            <a:pPr marL="0" indent="0">
              <a:buNone/>
            </a:pPr>
            <a:r>
              <a:rPr lang="en-US" sz="1000" b="1" dirty="0"/>
              <a:t>Feb2016	</a:t>
            </a:r>
          </a:p>
          <a:p>
            <a:r>
              <a:rPr lang="en-US" sz="1000" dirty="0"/>
              <a:t>Add NGFW Specs, new design for FortiGate slides</a:t>
            </a:r>
          </a:p>
          <a:p>
            <a:pPr marL="0" indent="0">
              <a:buNone/>
            </a:pPr>
            <a:r>
              <a:rPr lang="en-US" sz="1000" b="1" dirty="0"/>
              <a:t>Mar 2016	</a:t>
            </a:r>
          </a:p>
          <a:p>
            <a:r>
              <a:rPr lang="en-US" sz="1000" dirty="0"/>
              <a:t>Add new products and layout for FAP and FSW</a:t>
            </a:r>
          </a:p>
          <a:p>
            <a:pPr marL="0" indent="0">
              <a:buNone/>
            </a:pPr>
            <a:r>
              <a:rPr lang="en-US" sz="1000" b="1" dirty="0"/>
              <a:t>Apr 2016	</a:t>
            </a:r>
          </a:p>
          <a:p>
            <a:r>
              <a:rPr lang="en-US" sz="1000" dirty="0"/>
              <a:t>Add new </a:t>
            </a:r>
            <a:r>
              <a:rPr lang="en-US" sz="1000" dirty="0" smtClean="0"/>
              <a:t>products</a:t>
            </a:r>
          </a:p>
          <a:p>
            <a:endParaRPr lang="en-US" sz="1000" dirty="0"/>
          </a:p>
          <a:p>
            <a:pPr marL="0" indent="0">
              <a:buNone/>
            </a:pPr>
            <a:r>
              <a:rPr lang="en-US" sz="1000" b="1" dirty="0" smtClean="0"/>
              <a:t>May </a:t>
            </a:r>
            <a:r>
              <a:rPr lang="en-US" sz="1000" b="1" dirty="0"/>
              <a:t>2016	</a:t>
            </a:r>
          </a:p>
          <a:p>
            <a:r>
              <a:rPr lang="en-US" sz="1000" dirty="0"/>
              <a:t>Add new products</a:t>
            </a:r>
          </a:p>
          <a:p>
            <a:pPr marL="0" indent="0">
              <a:buNone/>
            </a:pPr>
            <a:endParaRPr lang="en-US" sz="1000" dirty="0"/>
          </a:p>
          <a:p>
            <a:pPr marL="0" indent="0">
              <a:buNone/>
            </a:pPr>
            <a:endParaRPr lang="en-US" sz="1000" dirty="0"/>
          </a:p>
          <a:p>
            <a:endParaRPr lang="en-US" sz="1000" dirty="0"/>
          </a:p>
          <a:p>
            <a:pPr marL="0" indent="0">
              <a:buNone/>
            </a:pPr>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9" y="3121885"/>
            <a:ext cx="1765111"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0"/>
          <a:stretch>
            <a:fillRect/>
          </a:stretch>
        </p:blipFill>
        <p:spPr>
          <a:xfrm>
            <a:off x="7396793" y="4062941"/>
            <a:ext cx="505867" cy="503339"/>
          </a:xfrm>
          <a:prstGeom prst="rect">
            <a:avLst/>
          </a:prstGeom>
        </p:spPr>
      </p:pic>
      <p:pic>
        <p:nvPicPr>
          <p:cNvPr id="28" name="Picture 27"/>
          <p:cNvPicPr>
            <a:picLocks noChangeAspect="1"/>
          </p:cNvPicPr>
          <p:nvPr/>
        </p:nvPicPr>
        <p:blipFill>
          <a:blip r:embed="rId11"/>
          <a:stretch>
            <a:fillRect/>
          </a:stretch>
        </p:blipFill>
        <p:spPr>
          <a:xfrm>
            <a:off x="6703208" y="4104601"/>
            <a:ext cx="468167" cy="438533"/>
          </a:xfrm>
          <a:prstGeom prst="rect">
            <a:avLst/>
          </a:prstGeom>
        </p:spPr>
      </p:pic>
      <p:pic>
        <p:nvPicPr>
          <p:cNvPr id="29" name="Picture 28"/>
          <p:cNvPicPr>
            <a:picLocks noChangeAspect="1"/>
          </p:cNvPicPr>
          <p:nvPr/>
        </p:nvPicPr>
        <p:blipFill>
          <a:blip r:embed="rId12"/>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4"/>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39" name="Picture 3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9" y="3121885"/>
            <a:ext cx="1876872"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5"/>
            <a:ext cx="1846391" cy="1685060"/>
          </a:xfrm>
          <a:prstGeom prst="rect">
            <a:avLst/>
          </a:prstGeom>
          <a:noFill/>
        </p:spPr>
        <p:txBody>
          <a:bodyPr wrap="square" lIns="91436" tIns="45718" rIns="91436" bIns="45718" rtlCol="0">
            <a:spAutoFit/>
          </a:bodyPr>
          <a:lstStyle/>
          <a:p>
            <a:r>
              <a:rPr lang="en-US" sz="1800" b="1" dirty="0">
                <a:solidFill>
                  <a:srgbClr val="000000"/>
                </a:solidFill>
              </a:rPr>
              <a:t>800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210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190 Mbps</a:t>
            </a: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7"/>
          <a:stretch>
            <a:fillRect/>
          </a:stretch>
        </p:blipFill>
        <p:spPr>
          <a:xfrm>
            <a:off x="7396793" y="4062941"/>
            <a:ext cx="505867" cy="503339"/>
          </a:xfrm>
          <a:prstGeom prst="rect">
            <a:avLst/>
          </a:prstGeom>
        </p:spPr>
      </p:pic>
      <p:pic>
        <p:nvPicPr>
          <p:cNvPr id="22" name="Picture 21"/>
          <p:cNvPicPr>
            <a:picLocks noChangeAspect="1"/>
          </p:cNvPicPr>
          <p:nvPr/>
        </p:nvPicPr>
        <p:blipFill>
          <a:blip r:embed="rId8"/>
          <a:stretch>
            <a:fillRect/>
          </a:stretch>
        </p:blipFill>
        <p:spPr>
          <a:xfrm>
            <a:off x="6703208" y="4104601"/>
            <a:ext cx="468167" cy="438533"/>
          </a:xfrm>
          <a:prstGeom prst="rect">
            <a:avLst/>
          </a:prstGeom>
        </p:spPr>
      </p:pic>
      <p:pic>
        <p:nvPicPr>
          <p:cNvPr id="23" name="Picture 22"/>
          <p:cNvPicPr>
            <a:picLocks noChangeAspect="1"/>
          </p:cNvPicPr>
          <p:nvPr/>
        </p:nvPicPr>
        <p:blipFill>
          <a:blip r:embed="rId9"/>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1"/>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33" name="Picture 32"/>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9" y="3121885"/>
            <a:ext cx="1445172"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1"/>
          <a:stretch>
            <a:fillRect/>
          </a:stretch>
        </p:blipFill>
        <p:spPr>
          <a:xfrm>
            <a:off x="7396793" y="4062941"/>
            <a:ext cx="505867" cy="503339"/>
          </a:xfrm>
          <a:prstGeom prst="rect">
            <a:avLst/>
          </a:prstGeom>
        </p:spPr>
      </p:pic>
      <p:pic>
        <p:nvPicPr>
          <p:cNvPr id="32" name="Picture 31"/>
          <p:cNvPicPr>
            <a:picLocks noChangeAspect="1"/>
          </p:cNvPicPr>
          <p:nvPr/>
        </p:nvPicPr>
        <p:blipFill>
          <a:blip r:embed="rId12"/>
          <a:stretch>
            <a:fillRect/>
          </a:stretch>
        </p:blipFill>
        <p:spPr>
          <a:xfrm>
            <a:off x="6703208" y="4104601"/>
            <a:ext cx="468167" cy="438533"/>
          </a:xfrm>
          <a:prstGeom prst="rect">
            <a:avLst/>
          </a:prstGeom>
        </p:spPr>
      </p:pic>
      <p:pic>
        <p:nvPicPr>
          <p:cNvPr id="33" name="Picture 32"/>
          <p:cNvPicPr>
            <a:picLocks noChangeAspect="1"/>
          </p:cNvPicPr>
          <p:nvPr/>
        </p:nvPicPr>
        <p:blipFill>
          <a:blip r:embed="rId13"/>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5"/>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3" name="Picture 42"/>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4" name="Picture 43"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2" name="Picture 31"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9" y="3121885"/>
            <a:ext cx="1445172"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2"/>
          <a:stretch>
            <a:fillRect/>
          </a:stretch>
        </p:blipFill>
        <p:spPr>
          <a:xfrm>
            <a:off x="7396793" y="4062941"/>
            <a:ext cx="505867" cy="503339"/>
          </a:xfrm>
          <a:prstGeom prst="rect">
            <a:avLst/>
          </a:prstGeom>
        </p:spPr>
      </p:pic>
      <p:pic>
        <p:nvPicPr>
          <p:cNvPr id="36" name="Picture 35"/>
          <p:cNvPicPr>
            <a:picLocks noChangeAspect="1"/>
          </p:cNvPicPr>
          <p:nvPr/>
        </p:nvPicPr>
        <p:blipFill>
          <a:blip r:embed="rId13"/>
          <a:stretch>
            <a:fillRect/>
          </a:stretch>
        </p:blipFill>
        <p:spPr>
          <a:xfrm>
            <a:off x="6703208" y="4104601"/>
            <a:ext cx="468167" cy="438533"/>
          </a:xfrm>
          <a:prstGeom prst="rect">
            <a:avLst/>
          </a:prstGeom>
        </p:spPr>
      </p:pic>
      <p:pic>
        <p:nvPicPr>
          <p:cNvPr id="37" name="Picture 36"/>
          <p:cNvPicPr>
            <a:picLocks noChangeAspect="1"/>
          </p:cNvPicPr>
          <p:nvPr/>
        </p:nvPicPr>
        <p:blipFill>
          <a:blip r:embed="rId14"/>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6"/>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7" name="Picture 4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9" y="3121885"/>
            <a:ext cx="1754951" cy="1685060"/>
          </a:xfrm>
          <a:prstGeom prst="rect">
            <a:avLst/>
          </a:prstGeom>
          <a:noFill/>
        </p:spPr>
        <p:txBody>
          <a:bodyPr wrap="square" lIns="91436" tIns="45718" rIns="91436" bIns="45718" rtlCol="0">
            <a:spAutoFit/>
          </a:bodyPr>
          <a:lstStyle/>
          <a:p>
            <a:r>
              <a:rPr lang="en-US" sz="1800" b="1" dirty="0">
                <a:solidFill>
                  <a:srgbClr val="000000"/>
                </a:solidFill>
              </a:rPr>
              <a:t>950Mbps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9"/>
          <a:stretch>
            <a:fillRect/>
          </a:stretch>
        </p:blipFill>
        <p:spPr>
          <a:xfrm>
            <a:off x="7396793" y="4062941"/>
            <a:ext cx="505867" cy="503339"/>
          </a:xfrm>
          <a:prstGeom prst="rect">
            <a:avLst/>
          </a:prstGeom>
        </p:spPr>
      </p:pic>
      <p:pic>
        <p:nvPicPr>
          <p:cNvPr id="32" name="Picture 31"/>
          <p:cNvPicPr>
            <a:picLocks noChangeAspect="1"/>
          </p:cNvPicPr>
          <p:nvPr/>
        </p:nvPicPr>
        <p:blipFill>
          <a:blip r:embed="rId10"/>
          <a:stretch>
            <a:fillRect/>
          </a:stretch>
        </p:blipFill>
        <p:spPr>
          <a:xfrm>
            <a:off x="6703208" y="4104601"/>
            <a:ext cx="468167" cy="438533"/>
          </a:xfrm>
          <a:prstGeom prst="rect">
            <a:avLst/>
          </a:prstGeom>
        </p:spPr>
      </p:pic>
      <p:pic>
        <p:nvPicPr>
          <p:cNvPr id="33" name="Picture 32"/>
          <p:cNvPicPr>
            <a:picLocks noChangeAspect="1"/>
          </p:cNvPicPr>
          <p:nvPr/>
        </p:nvPicPr>
        <p:blipFill>
          <a:blip r:embed="rId11"/>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3"/>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3" name="Picture 4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724471"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1"/>
          <a:stretch>
            <a:fillRect/>
          </a:stretch>
        </p:blipFill>
        <p:spPr>
          <a:xfrm>
            <a:off x="7396793" y="4062941"/>
            <a:ext cx="505867" cy="503339"/>
          </a:xfrm>
          <a:prstGeom prst="rect">
            <a:avLst/>
          </a:prstGeom>
        </p:spPr>
      </p:pic>
      <p:pic>
        <p:nvPicPr>
          <p:cNvPr id="30" name="Picture 29"/>
          <p:cNvPicPr>
            <a:picLocks noChangeAspect="1"/>
          </p:cNvPicPr>
          <p:nvPr/>
        </p:nvPicPr>
        <p:blipFill>
          <a:blip r:embed="rId12"/>
          <a:stretch>
            <a:fillRect/>
          </a:stretch>
        </p:blipFill>
        <p:spPr>
          <a:xfrm>
            <a:off x="6703208" y="4104601"/>
            <a:ext cx="468167" cy="438533"/>
          </a:xfrm>
          <a:prstGeom prst="rect">
            <a:avLst/>
          </a:prstGeom>
        </p:spPr>
      </p:pic>
      <p:pic>
        <p:nvPicPr>
          <p:cNvPr id="31" name="Picture 30"/>
          <p:cNvPicPr>
            <a:picLocks noChangeAspect="1"/>
          </p:cNvPicPr>
          <p:nvPr/>
        </p:nvPicPr>
        <p:blipFill>
          <a:blip r:embed="rId13"/>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5"/>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1" name="Picture 40"/>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9" y="3121885"/>
            <a:ext cx="1826071" cy="1685060"/>
          </a:xfrm>
          <a:prstGeom prst="rect">
            <a:avLst/>
          </a:prstGeom>
          <a:noFill/>
        </p:spPr>
        <p:txBody>
          <a:bodyPr wrap="square" lIns="91436" tIns="45718" rIns="91436" bIns="45718" rtlCol="0">
            <a:spAutoFit/>
          </a:bodyPr>
          <a:lstStyle/>
          <a:p>
            <a:r>
              <a:rPr lang="en-US" sz="1800" b="1" dirty="0">
                <a:solidFill>
                  <a:srgbClr val="000000"/>
                </a:solidFill>
              </a:rPr>
              <a:t>275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22.5 Mbps</a:t>
            </a: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1"/>
          <a:stretch>
            <a:fillRect/>
          </a:stretch>
        </p:blipFill>
        <p:spPr>
          <a:xfrm>
            <a:off x="7396793" y="4062941"/>
            <a:ext cx="505867" cy="503339"/>
          </a:xfrm>
          <a:prstGeom prst="rect">
            <a:avLst/>
          </a:prstGeom>
        </p:spPr>
      </p:pic>
      <p:pic>
        <p:nvPicPr>
          <p:cNvPr id="29" name="Picture 28"/>
          <p:cNvPicPr>
            <a:picLocks noChangeAspect="1"/>
          </p:cNvPicPr>
          <p:nvPr/>
        </p:nvPicPr>
        <p:blipFill>
          <a:blip r:embed="rId12"/>
          <a:stretch>
            <a:fillRect/>
          </a:stretch>
        </p:blipFill>
        <p:spPr>
          <a:xfrm>
            <a:off x="6703208" y="4104601"/>
            <a:ext cx="468167" cy="438533"/>
          </a:xfrm>
          <a:prstGeom prst="rect">
            <a:avLst/>
          </a:prstGeom>
        </p:spPr>
      </p:pic>
      <p:pic>
        <p:nvPicPr>
          <p:cNvPr id="30" name="Picture 29"/>
          <p:cNvPicPr>
            <a:picLocks noChangeAspect="1"/>
          </p:cNvPicPr>
          <p:nvPr/>
        </p:nvPicPr>
        <p:blipFill>
          <a:blip r:embed="rId13"/>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5"/>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Connected UTM </a:t>
            </a:r>
          </a:p>
        </p:txBody>
      </p:sp>
      <p:pic>
        <p:nvPicPr>
          <p:cNvPr id="40" name="Picture 39"/>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591088" y="2416586"/>
            <a:ext cx="3671638" cy="1049981"/>
          </a:xfrm>
          <a:prstGeom prst="arc">
            <a:avLst>
              <a:gd name="adj1" fmla="val 10898649"/>
              <a:gd name="adj2" fmla="val 21314171"/>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525498029"/>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TBA</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9" y="3121885"/>
            <a:ext cx="1826071" cy="1685060"/>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260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0"/>
          <a:stretch>
            <a:fillRect/>
          </a:stretch>
        </p:blipFill>
        <p:spPr>
          <a:xfrm>
            <a:off x="7396793" y="4062941"/>
            <a:ext cx="505867" cy="503339"/>
          </a:xfrm>
          <a:prstGeom prst="rect">
            <a:avLst/>
          </a:prstGeom>
        </p:spPr>
      </p:pic>
      <p:pic>
        <p:nvPicPr>
          <p:cNvPr id="22" name="Picture 21"/>
          <p:cNvPicPr>
            <a:picLocks noChangeAspect="1"/>
          </p:cNvPicPr>
          <p:nvPr/>
        </p:nvPicPr>
        <p:blipFill>
          <a:blip r:embed="rId11"/>
          <a:stretch>
            <a:fillRect/>
          </a:stretch>
        </p:blipFill>
        <p:spPr>
          <a:xfrm>
            <a:off x="6703208" y="4104601"/>
            <a:ext cx="468167" cy="438533"/>
          </a:xfrm>
          <a:prstGeom prst="rect">
            <a:avLst/>
          </a:prstGeom>
        </p:spPr>
      </p:pic>
      <p:pic>
        <p:nvPicPr>
          <p:cNvPr id="23" name="Picture 22"/>
          <p:cNvPicPr>
            <a:picLocks noChangeAspect="1"/>
          </p:cNvPicPr>
          <p:nvPr/>
        </p:nvPicPr>
        <p:blipFill>
          <a:blip r:embed="rId12"/>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4"/>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3" name="Picture 3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descr="Hacker-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8" name="TextBox 17"/>
          <p:cNvSpPr txBox="1"/>
          <p:nvPr/>
        </p:nvSpPr>
        <p:spPr>
          <a:xfrm>
            <a:off x="3629848" y="3121885"/>
            <a:ext cx="1704151" cy="1661989"/>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260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NGFW Throughput</a:t>
            </a:r>
          </a:p>
          <a:p>
            <a:endParaRPr lang="en-US" sz="800" dirty="0">
              <a:solidFill>
                <a:srgbClr val="7F7F7F"/>
              </a:solidFill>
            </a:endParaRPr>
          </a:p>
        </p:txBody>
      </p: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9"/>
          <a:stretch>
            <a:fillRect/>
          </a:stretch>
        </p:blipFill>
        <p:spPr>
          <a:xfrm>
            <a:off x="7396793" y="4062941"/>
            <a:ext cx="505867" cy="503339"/>
          </a:xfrm>
          <a:prstGeom prst="rect">
            <a:avLst/>
          </a:prstGeom>
        </p:spPr>
      </p:pic>
      <p:pic>
        <p:nvPicPr>
          <p:cNvPr id="21" name="Picture 20"/>
          <p:cNvPicPr>
            <a:picLocks noChangeAspect="1"/>
          </p:cNvPicPr>
          <p:nvPr/>
        </p:nvPicPr>
        <p:blipFill>
          <a:blip r:embed="rId10"/>
          <a:stretch>
            <a:fillRect/>
          </a:stretch>
        </p:blipFill>
        <p:spPr>
          <a:xfrm>
            <a:off x="6703208" y="4104601"/>
            <a:ext cx="468167" cy="438533"/>
          </a:xfrm>
          <a:prstGeom prst="rect">
            <a:avLst/>
          </a:prstGeom>
        </p:spPr>
      </p:pic>
      <p:pic>
        <p:nvPicPr>
          <p:cNvPr id="22" name="Picture 21"/>
          <p:cNvPicPr>
            <a:picLocks noChangeAspect="1"/>
          </p:cNvPicPr>
          <p:nvPr/>
        </p:nvPicPr>
        <p:blipFill>
          <a:blip r:embed="rId11"/>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3"/>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2" name="Picture 31"/>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4" name="Picture 3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9" y="3121885"/>
            <a:ext cx="1734631" cy="1685060"/>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260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0"/>
          <a:stretch>
            <a:fillRect/>
          </a:stretch>
        </p:blipFill>
        <p:spPr>
          <a:xfrm>
            <a:off x="7396793" y="4062941"/>
            <a:ext cx="505867" cy="503339"/>
          </a:xfrm>
          <a:prstGeom prst="rect">
            <a:avLst/>
          </a:prstGeom>
        </p:spPr>
      </p:pic>
      <p:pic>
        <p:nvPicPr>
          <p:cNvPr id="24" name="Picture 23"/>
          <p:cNvPicPr>
            <a:picLocks noChangeAspect="1"/>
          </p:cNvPicPr>
          <p:nvPr/>
        </p:nvPicPr>
        <p:blipFill>
          <a:blip r:embed="rId11"/>
          <a:stretch>
            <a:fillRect/>
          </a:stretch>
        </p:blipFill>
        <p:spPr>
          <a:xfrm>
            <a:off x="6703208" y="4104601"/>
            <a:ext cx="468167" cy="438533"/>
          </a:xfrm>
          <a:prstGeom prst="rect">
            <a:avLst/>
          </a:prstGeom>
        </p:spPr>
      </p:pic>
      <p:pic>
        <p:nvPicPr>
          <p:cNvPr id="25" name="Picture 24"/>
          <p:cNvPicPr>
            <a:picLocks noChangeAspect="1"/>
          </p:cNvPicPr>
          <p:nvPr/>
        </p:nvPicPr>
        <p:blipFill>
          <a:blip r:embed="rId12"/>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4"/>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5" name="Picture 3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pic>
        <p:nvPicPr>
          <p:cNvPr id="2" name="Picture 1" descr="FG-140D-POE-T1-LEDS-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4013" y="1292617"/>
            <a:ext cx="4320000" cy="1260914"/>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07002" y="2296795"/>
            <a:ext cx="371646" cy="547200"/>
          </a:xfrm>
          <a:prstGeom prst="rect">
            <a:avLst/>
          </a:prstGeom>
        </p:spPr>
      </p:pic>
      <p:pic>
        <p:nvPicPr>
          <p:cNvPr id="11" name="Picture 1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4" name="TextBox 1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5"/>
            <a:ext cx="1785432" cy="1685060"/>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260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200 Mbps</a:t>
            </a:r>
          </a:p>
          <a:p>
            <a:r>
              <a:rPr lang="en-US" sz="800" dirty="0">
                <a:solidFill>
                  <a:srgbClr val="7F7F7F"/>
                </a:solidFill>
              </a:rPr>
              <a:t>NGFW Throughput</a:t>
            </a:r>
          </a:p>
          <a:p>
            <a:endParaRPr lang="en-US" sz="800" dirty="0">
              <a:solidFill>
                <a:srgbClr val="7F7F7F"/>
              </a:solidFill>
            </a:endParaRPr>
          </a:p>
        </p:txBody>
      </p:sp>
      <p:cxnSp>
        <p:nvCxnSpPr>
          <p:cNvPr id="23" name="Straight Connector 2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p:nvPicPr>
        <p:blipFill>
          <a:blip r:embed="rId11"/>
          <a:stretch>
            <a:fillRect/>
          </a:stretch>
        </p:blipFill>
        <p:spPr>
          <a:xfrm>
            <a:off x="7396793" y="4062941"/>
            <a:ext cx="505867" cy="503339"/>
          </a:xfrm>
          <a:prstGeom prst="rect">
            <a:avLst/>
          </a:prstGeom>
        </p:spPr>
      </p:pic>
      <p:pic>
        <p:nvPicPr>
          <p:cNvPr id="25" name="Picture 24"/>
          <p:cNvPicPr>
            <a:picLocks noChangeAspect="1"/>
          </p:cNvPicPr>
          <p:nvPr/>
        </p:nvPicPr>
        <p:blipFill>
          <a:blip r:embed="rId12"/>
          <a:stretch>
            <a:fillRect/>
          </a:stretch>
        </p:blipFill>
        <p:spPr>
          <a:xfrm>
            <a:off x="6703208" y="4104601"/>
            <a:ext cx="468167" cy="438533"/>
          </a:xfrm>
          <a:prstGeom prst="rect">
            <a:avLst/>
          </a:prstGeom>
        </p:spPr>
      </p:pic>
      <p:pic>
        <p:nvPicPr>
          <p:cNvPr id="26" name="Picture 25"/>
          <p:cNvPicPr>
            <a:picLocks noChangeAspect="1"/>
          </p:cNvPicPr>
          <p:nvPr/>
        </p:nvPicPr>
        <p:blipFill>
          <a:blip r:embed="rId13"/>
          <a:stretch>
            <a:fillRect/>
          </a:stretch>
        </p:blipFill>
        <p:spPr>
          <a:xfrm>
            <a:off x="8097409" y="4111845"/>
            <a:ext cx="613216" cy="427264"/>
          </a:xfrm>
          <a:prstGeom prst="rect">
            <a:avLst/>
          </a:prstGeom>
        </p:spPr>
      </p:pic>
      <p:grpSp>
        <p:nvGrpSpPr>
          <p:cNvPr id="27" name="Group 26"/>
          <p:cNvGrpSpPr/>
          <p:nvPr/>
        </p:nvGrpSpPr>
        <p:grpSpPr>
          <a:xfrm>
            <a:off x="5984936" y="4091312"/>
            <a:ext cx="482083" cy="459205"/>
            <a:chOff x="5818638" y="4203821"/>
            <a:chExt cx="467667" cy="445474"/>
          </a:xfrm>
        </p:grpSpPr>
        <p:pic>
          <p:nvPicPr>
            <p:cNvPr id="28" name="Picture 27"/>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5"/>
            <a:stretch>
              <a:fillRect/>
            </a:stretch>
          </p:blipFill>
          <p:spPr>
            <a:xfrm flipH="1">
              <a:off x="5869115" y="4203821"/>
              <a:ext cx="417190" cy="445474"/>
            </a:xfrm>
            <a:prstGeom prst="rect">
              <a:avLst/>
            </a:prstGeom>
          </p:spPr>
        </p:pic>
      </p:grpSp>
      <p:sp>
        <p:nvSpPr>
          <p:cNvPr id="30" name="Rounded Rectangle 29"/>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1" name="Rounded Rectangle 30"/>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2" name="Rounded Rectangle 31"/>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3" name="Rounded Rectangle 3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4" name="Straight Connector 3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6" name="Picture 35"/>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7" name="Straight Connector 3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 GE RJ45 PoE Ports</a:t>
            </a:r>
          </a:p>
          <a:p>
            <a:pPr marL="343033" indent="-343033" defTabSz="914379">
              <a:spcBef>
                <a:spcPct val="20000"/>
              </a:spcBef>
              <a:buClr>
                <a:schemeClr val="accent6"/>
              </a:buClr>
              <a:buFont typeface="+mj-ea"/>
              <a:buAutoNum type="circleNumDbPlain"/>
            </a:pPr>
            <a:r>
              <a:rPr lang="en-US" sz="1000" b="1" dirty="0"/>
              <a:t>2x GE SFP DMZ Interface Ports</a:t>
            </a:r>
          </a:p>
          <a:p>
            <a:pPr marL="343033" indent="-343033" defTabSz="914379">
              <a:spcBef>
                <a:spcPct val="20000"/>
              </a:spcBef>
              <a:buClr>
                <a:schemeClr val="accent6"/>
              </a:buClr>
              <a:buFont typeface="+mj-ea"/>
              <a:buAutoNum type="circleNumDbPlain"/>
            </a:pPr>
            <a:r>
              <a:rPr lang="en-US" sz="1000" b="1" dirty="0"/>
              <a:t>1x T1 Interface</a:t>
            </a:r>
          </a:p>
        </p:txBody>
      </p:sp>
      <p:pic>
        <p:nvPicPr>
          <p:cNvPr id="38" name="Picture 37"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852972011"/>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9" y="3121885"/>
            <a:ext cx="1734631" cy="1685060"/>
          </a:xfrm>
          <a:prstGeom prst="rect">
            <a:avLst/>
          </a:prstGeom>
          <a:noFill/>
        </p:spPr>
        <p:txBody>
          <a:bodyPr wrap="square" lIns="91436" tIns="45718" rIns="91436" bIns="45718" rtlCol="0">
            <a:spAutoFit/>
          </a:bodyPr>
          <a:lstStyle/>
          <a:p>
            <a:r>
              <a:rPr lang="en-US" sz="1800" b="1" dirty="0">
                <a:solidFill>
                  <a:srgbClr val="000000"/>
                </a:solidFill>
              </a:rPr>
              <a:t>1.7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310 Mbps</a:t>
            </a: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2"/>
          <a:stretch>
            <a:fillRect/>
          </a:stretch>
        </p:blipFill>
        <p:spPr>
          <a:xfrm>
            <a:off x="7396793" y="4062941"/>
            <a:ext cx="505867" cy="503339"/>
          </a:xfrm>
          <a:prstGeom prst="rect">
            <a:avLst/>
          </a:prstGeom>
        </p:spPr>
      </p:pic>
      <p:pic>
        <p:nvPicPr>
          <p:cNvPr id="24" name="Picture 23"/>
          <p:cNvPicPr>
            <a:picLocks noChangeAspect="1"/>
          </p:cNvPicPr>
          <p:nvPr/>
        </p:nvPicPr>
        <p:blipFill>
          <a:blip r:embed="rId13"/>
          <a:stretch>
            <a:fillRect/>
          </a:stretch>
        </p:blipFill>
        <p:spPr>
          <a:xfrm>
            <a:off x="6703208" y="4104601"/>
            <a:ext cx="468167" cy="438533"/>
          </a:xfrm>
          <a:prstGeom prst="rect">
            <a:avLst/>
          </a:prstGeom>
        </p:spPr>
      </p:pic>
      <p:pic>
        <p:nvPicPr>
          <p:cNvPr id="25" name="Picture 24"/>
          <p:cNvPicPr>
            <a:picLocks noChangeAspect="1"/>
          </p:cNvPicPr>
          <p:nvPr/>
        </p:nvPicPr>
        <p:blipFill>
          <a:blip r:embed="rId14"/>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6"/>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5" name="Picture 34"/>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744791" cy="1685060"/>
          </a:xfrm>
          <a:prstGeom prst="rect">
            <a:avLst/>
          </a:prstGeom>
          <a:noFill/>
        </p:spPr>
        <p:txBody>
          <a:bodyPr wrap="square" lIns="91436" tIns="45718" rIns="91436" bIns="45718" rtlCol="0">
            <a:spAutoFit/>
          </a:bodyPr>
          <a:lstStyle/>
          <a:p>
            <a:r>
              <a:rPr lang="en-US" sz="1800" b="1" dirty="0">
                <a:solidFill>
                  <a:srgbClr val="000000"/>
                </a:solidFill>
              </a:rPr>
              <a:t>1.7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310 Mbps</a:t>
            </a: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5"/>
          <a:stretch>
            <a:fillRect/>
          </a:stretch>
        </p:blipFill>
        <p:spPr>
          <a:xfrm>
            <a:off x="7396793" y="4062941"/>
            <a:ext cx="505867" cy="503339"/>
          </a:xfrm>
          <a:prstGeom prst="rect">
            <a:avLst/>
          </a:prstGeom>
        </p:spPr>
      </p:pic>
      <p:pic>
        <p:nvPicPr>
          <p:cNvPr id="39" name="Picture 38"/>
          <p:cNvPicPr>
            <a:picLocks noChangeAspect="1"/>
          </p:cNvPicPr>
          <p:nvPr/>
        </p:nvPicPr>
        <p:blipFill>
          <a:blip r:embed="rId16"/>
          <a:stretch>
            <a:fillRect/>
          </a:stretch>
        </p:blipFill>
        <p:spPr>
          <a:xfrm>
            <a:off x="6703208" y="4104601"/>
            <a:ext cx="468167" cy="438533"/>
          </a:xfrm>
          <a:prstGeom prst="rect">
            <a:avLst/>
          </a:prstGeom>
        </p:spPr>
      </p:pic>
      <p:pic>
        <p:nvPicPr>
          <p:cNvPr id="40" name="Picture 39"/>
          <p:cNvPicPr>
            <a:picLocks noChangeAspect="1"/>
          </p:cNvPicPr>
          <p:nvPr/>
        </p:nvPicPr>
        <p:blipFill>
          <a:blip r:embed="rId17"/>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9"/>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50" name="Picture 49"/>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err="1"/>
              <a:t>FortiMonitor</a:t>
            </a:r>
            <a:endParaRPr lang="en-US" sz="2000" dirty="0"/>
          </a:p>
          <a:p>
            <a:pPr>
              <a:buClr>
                <a:schemeClr val="accent6"/>
              </a:buClr>
            </a:pPr>
            <a:r>
              <a:rPr lang="en-US" sz="2000" dirty="0"/>
              <a:t>FortiAuthenticator</a:t>
            </a:r>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9" y="3121885"/>
            <a:ext cx="1683831" cy="1661989"/>
          </a:xfrm>
          <a:prstGeom prst="rect">
            <a:avLst/>
          </a:prstGeom>
          <a:noFill/>
        </p:spPr>
        <p:txBody>
          <a:bodyPr wrap="square" lIns="91436" tIns="45718" rIns="91436" bIns="45718" rtlCol="0">
            <a:spAutoFit/>
          </a:bodyPr>
          <a:lstStyle/>
          <a:p>
            <a:r>
              <a:rPr lang="en-US" sz="1800" b="1" dirty="0">
                <a:solidFill>
                  <a:srgbClr val="000000"/>
                </a:solidFill>
              </a:rPr>
              <a:t>2.1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310 Mbps</a:t>
            </a: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3"/>
          <a:stretch>
            <a:fillRect/>
          </a:stretch>
        </p:blipFill>
        <p:spPr>
          <a:xfrm>
            <a:off x="7396793" y="4062941"/>
            <a:ext cx="505867" cy="503339"/>
          </a:xfrm>
          <a:prstGeom prst="rect">
            <a:avLst/>
          </a:prstGeom>
        </p:spPr>
      </p:pic>
      <p:pic>
        <p:nvPicPr>
          <p:cNvPr id="26" name="Picture 25"/>
          <p:cNvPicPr>
            <a:picLocks noChangeAspect="1"/>
          </p:cNvPicPr>
          <p:nvPr/>
        </p:nvPicPr>
        <p:blipFill>
          <a:blip r:embed="rId14"/>
          <a:stretch>
            <a:fillRect/>
          </a:stretch>
        </p:blipFill>
        <p:spPr>
          <a:xfrm>
            <a:off x="6703208" y="4104601"/>
            <a:ext cx="468167" cy="438533"/>
          </a:xfrm>
          <a:prstGeom prst="rect">
            <a:avLst/>
          </a:prstGeom>
        </p:spPr>
      </p:pic>
      <p:pic>
        <p:nvPicPr>
          <p:cNvPr id="27" name="Picture 26"/>
          <p:cNvPicPr>
            <a:picLocks noChangeAspect="1"/>
          </p:cNvPicPr>
          <p:nvPr/>
        </p:nvPicPr>
        <p:blipFill>
          <a:blip r:embed="rId15"/>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7"/>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37" name="Picture 36"/>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8" name="TextBox 37"/>
          <p:cNvSpPr txBox="1"/>
          <p:nvPr/>
        </p:nvSpPr>
        <p:spPr>
          <a:xfrm>
            <a:off x="3629848" y="3121885"/>
            <a:ext cx="1704151" cy="1661989"/>
          </a:xfrm>
          <a:prstGeom prst="rect">
            <a:avLst/>
          </a:prstGeom>
          <a:noFill/>
        </p:spPr>
        <p:txBody>
          <a:bodyPr wrap="square" lIns="91436" tIns="45718" rIns="91436" bIns="45718" rtlCol="0">
            <a:spAutoFit/>
          </a:bodyPr>
          <a:lstStyle/>
          <a:p>
            <a:r>
              <a:rPr lang="en-US" sz="1800" b="1" dirty="0">
                <a:solidFill>
                  <a:srgbClr val="000000"/>
                </a:solidFill>
              </a:rPr>
              <a:t>2.1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310 Mbps</a:t>
            </a:r>
          </a:p>
          <a:p>
            <a:r>
              <a:rPr lang="en-US" sz="800" dirty="0">
                <a:solidFill>
                  <a:srgbClr val="7F7F7F"/>
                </a:solidFill>
              </a:rPr>
              <a:t>NGFW Throughput</a:t>
            </a:r>
          </a:p>
          <a:p>
            <a:endParaRPr lang="en-US" sz="800" dirty="0">
              <a:solidFill>
                <a:srgbClr val="7F7F7F"/>
              </a:solidFill>
            </a:endParaRPr>
          </a:p>
        </p:txBody>
      </p: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5"/>
          <a:stretch>
            <a:fillRect/>
          </a:stretch>
        </p:blipFill>
        <p:spPr>
          <a:xfrm>
            <a:off x="7396793" y="4062941"/>
            <a:ext cx="505867" cy="503339"/>
          </a:xfrm>
          <a:prstGeom prst="rect">
            <a:avLst/>
          </a:prstGeom>
        </p:spPr>
      </p:pic>
      <p:pic>
        <p:nvPicPr>
          <p:cNvPr id="41" name="Picture 40"/>
          <p:cNvPicPr>
            <a:picLocks noChangeAspect="1"/>
          </p:cNvPicPr>
          <p:nvPr/>
        </p:nvPicPr>
        <p:blipFill>
          <a:blip r:embed="rId16"/>
          <a:stretch>
            <a:fillRect/>
          </a:stretch>
        </p:blipFill>
        <p:spPr>
          <a:xfrm>
            <a:off x="6703208" y="4104601"/>
            <a:ext cx="468167" cy="438533"/>
          </a:xfrm>
          <a:prstGeom prst="rect">
            <a:avLst/>
          </a:prstGeom>
        </p:spPr>
      </p:pic>
      <p:pic>
        <p:nvPicPr>
          <p:cNvPr id="42" name="Picture 41"/>
          <p:cNvPicPr>
            <a:picLocks noChangeAspect="1"/>
          </p:cNvPicPr>
          <p:nvPr/>
        </p:nvPicPr>
        <p:blipFill>
          <a:blip r:embed="rId17"/>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9"/>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52" name="Picture 51"/>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4" name="Picture 53"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693991" cy="1661989"/>
          </a:xfrm>
          <a:prstGeom prst="rect">
            <a:avLst/>
          </a:prstGeom>
          <a:noFill/>
        </p:spPr>
        <p:txBody>
          <a:bodyPr wrap="square" lIns="91436" tIns="45718" rIns="91436" bIns="45718" rtlCol="0">
            <a:spAutoFit/>
          </a:bodyPr>
          <a:lstStyle/>
          <a:p>
            <a:r>
              <a:rPr lang="en-US" sz="1800" b="1" dirty="0">
                <a:solidFill>
                  <a:srgbClr val="000000"/>
                </a:solidFill>
              </a:rPr>
              <a:t>1.7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310 Mbps</a:t>
            </a: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Connected UTM / NGFW</a:t>
            </a:r>
          </a:p>
        </p:txBody>
      </p:sp>
      <p:pic>
        <p:nvPicPr>
          <p:cNvPr id="41" name="Picture 40"/>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5"/>
            <a:ext cx="1704151" cy="1661989"/>
          </a:xfrm>
          <a:prstGeom prst="rect">
            <a:avLst/>
          </a:prstGeom>
          <a:noFill/>
        </p:spPr>
        <p:txBody>
          <a:bodyPr wrap="square" lIns="91436" tIns="45718" rIns="91436" bIns="45718" rtlCol="0">
            <a:spAutoFit/>
          </a:bodyPr>
          <a:lstStyle/>
          <a:p>
            <a:r>
              <a:rPr lang="en-US" sz="1800" b="1" dirty="0">
                <a:solidFill>
                  <a:srgbClr val="000000"/>
                </a:solidFill>
              </a:rPr>
              <a:t>2.8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1.9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NGFW 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3"/>
          <a:stretch>
            <a:fillRect/>
          </a:stretch>
        </p:blipFill>
        <p:spPr>
          <a:xfrm>
            <a:off x="7396793" y="4062941"/>
            <a:ext cx="505867" cy="503339"/>
          </a:xfrm>
          <a:prstGeom prst="rect">
            <a:avLst/>
          </a:prstGeom>
        </p:spPr>
      </p:pic>
      <p:pic>
        <p:nvPicPr>
          <p:cNvPr id="28" name="Picture 27"/>
          <p:cNvPicPr>
            <a:picLocks noChangeAspect="1"/>
          </p:cNvPicPr>
          <p:nvPr/>
        </p:nvPicPr>
        <p:blipFill>
          <a:blip r:embed="rId14"/>
          <a:stretch>
            <a:fillRect/>
          </a:stretch>
        </p:blipFill>
        <p:spPr>
          <a:xfrm>
            <a:off x="6703208" y="4104601"/>
            <a:ext cx="468167" cy="438533"/>
          </a:xfrm>
          <a:prstGeom prst="rect">
            <a:avLst/>
          </a:prstGeom>
        </p:spPr>
      </p:pic>
      <p:pic>
        <p:nvPicPr>
          <p:cNvPr id="29" name="Picture 28"/>
          <p:cNvPicPr>
            <a:picLocks noChangeAspect="1"/>
          </p:cNvPicPr>
          <p:nvPr/>
        </p:nvPicPr>
        <p:blipFill>
          <a:blip r:embed="rId15"/>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8" name="TextBox 27"/>
          <p:cNvSpPr txBox="1"/>
          <p:nvPr/>
        </p:nvSpPr>
        <p:spPr>
          <a:xfrm>
            <a:off x="3629849" y="3121885"/>
            <a:ext cx="1663511" cy="1661989"/>
          </a:xfrm>
          <a:prstGeom prst="rect">
            <a:avLst/>
          </a:prstGeom>
          <a:noFill/>
        </p:spPr>
        <p:txBody>
          <a:bodyPr wrap="square" lIns="91436" tIns="45718" rIns="91436" bIns="45718" rtlCol="0">
            <a:spAutoFit/>
          </a:bodyPr>
          <a:lstStyle/>
          <a:p>
            <a:r>
              <a:rPr lang="en-US" sz="1800" b="1" dirty="0">
                <a:solidFill>
                  <a:srgbClr val="000000"/>
                </a:solidFill>
              </a:rPr>
              <a:t>2.8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1.9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NGFW Throughput</a:t>
            </a:r>
          </a:p>
          <a:p>
            <a:endParaRPr lang="en-US" sz="800" dirty="0">
              <a:solidFill>
                <a:srgbClr val="7F7F7F"/>
              </a:solidFill>
            </a:endParaRPr>
          </a:p>
        </p:txBody>
      </p: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2"/>
          <a:stretch>
            <a:fillRect/>
          </a:stretch>
        </p:blipFill>
        <p:spPr>
          <a:xfrm>
            <a:off x="7396793" y="4062941"/>
            <a:ext cx="505867" cy="503339"/>
          </a:xfrm>
          <a:prstGeom prst="rect">
            <a:avLst/>
          </a:prstGeom>
        </p:spPr>
      </p:pic>
      <p:pic>
        <p:nvPicPr>
          <p:cNvPr id="31" name="Picture 30"/>
          <p:cNvPicPr>
            <a:picLocks noChangeAspect="1"/>
          </p:cNvPicPr>
          <p:nvPr/>
        </p:nvPicPr>
        <p:blipFill>
          <a:blip r:embed="rId13"/>
          <a:stretch>
            <a:fillRect/>
          </a:stretch>
        </p:blipFill>
        <p:spPr>
          <a:xfrm>
            <a:off x="6703208" y="4104601"/>
            <a:ext cx="468167" cy="438533"/>
          </a:xfrm>
          <a:prstGeom prst="rect">
            <a:avLst/>
          </a:prstGeom>
        </p:spPr>
      </p:pic>
      <p:pic>
        <p:nvPicPr>
          <p:cNvPr id="32" name="Picture 31"/>
          <p:cNvPicPr>
            <a:picLocks noChangeAspect="1"/>
          </p:cNvPicPr>
          <p:nvPr/>
        </p:nvPicPr>
        <p:blipFill>
          <a:blip r:embed="rId14"/>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6"/>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2" name="Picture 41"/>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9" y="3121885"/>
            <a:ext cx="1754951" cy="1685060"/>
          </a:xfrm>
          <a:prstGeom prst="rect">
            <a:avLst/>
          </a:prstGeom>
          <a:noFill/>
        </p:spPr>
        <p:txBody>
          <a:bodyPr wrap="square" lIns="91436" tIns="45718" rIns="91436" bIns="45718" rtlCol="0">
            <a:spAutoFit/>
          </a:bodyPr>
          <a:lstStyle/>
          <a:p>
            <a:r>
              <a:rPr lang="en-US" sz="1800" b="1" dirty="0">
                <a:solidFill>
                  <a:srgbClr val="000000"/>
                </a:solidFill>
              </a:rPr>
              <a:t>4.7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 Gbps</a:t>
            </a: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3"/>
          <a:stretch>
            <a:fillRect/>
          </a:stretch>
        </p:blipFill>
        <p:spPr>
          <a:xfrm>
            <a:off x="7396793" y="4062941"/>
            <a:ext cx="505867" cy="503339"/>
          </a:xfrm>
          <a:prstGeom prst="rect">
            <a:avLst/>
          </a:prstGeom>
        </p:spPr>
      </p:pic>
      <p:pic>
        <p:nvPicPr>
          <p:cNvPr id="27" name="Picture 26"/>
          <p:cNvPicPr>
            <a:picLocks noChangeAspect="1"/>
          </p:cNvPicPr>
          <p:nvPr/>
        </p:nvPicPr>
        <p:blipFill>
          <a:blip r:embed="rId14"/>
          <a:stretch>
            <a:fillRect/>
          </a:stretch>
        </p:blipFill>
        <p:spPr>
          <a:xfrm>
            <a:off x="6703208" y="4104601"/>
            <a:ext cx="468167" cy="438533"/>
          </a:xfrm>
          <a:prstGeom prst="rect">
            <a:avLst/>
          </a:prstGeom>
        </p:spPr>
      </p:pic>
      <p:pic>
        <p:nvPicPr>
          <p:cNvPr id="28" name="Picture 27"/>
          <p:cNvPicPr>
            <a:picLocks noChangeAspect="1"/>
          </p:cNvPicPr>
          <p:nvPr/>
        </p:nvPicPr>
        <p:blipFill>
          <a:blip r:embed="rId15"/>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9" y="3121885"/>
            <a:ext cx="1683831" cy="1661989"/>
          </a:xfrm>
          <a:prstGeom prst="rect">
            <a:avLst/>
          </a:prstGeom>
          <a:noFill/>
        </p:spPr>
        <p:txBody>
          <a:bodyPr wrap="square" lIns="91436" tIns="45718" rIns="91436" bIns="45718" rtlCol="0">
            <a:spAutoFit/>
          </a:bodyPr>
          <a:lstStyle/>
          <a:p>
            <a:r>
              <a:rPr lang="en-US" sz="1800" b="1" dirty="0">
                <a:solidFill>
                  <a:srgbClr val="000000"/>
                </a:solidFill>
              </a:rPr>
              <a:t>7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3.5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2.4 Gbps</a:t>
            </a: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2" name="TextBox 31"/>
          <p:cNvSpPr txBox="1"/>
          <p:nvPr/>
        </p:nvSpPr>
        <p:spPr>
          <a:xfrm>
            <a:off x="3629848" y="3121885"/>
            <a:ext cx="1724472" cy="1685060"/>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TBA</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TBA</a:t>
            </a:r>
          </a:p>
          <a:p>
            <a:r>
              <a:rPr lang="en-US" sz="800" dirty="0">
                <a:solidFill>
                  <a:srgbClr val="7F7F7F"/>
                </a:solidFill>
              </a:rPr>
              <a:t>NGFW Throughput</a:t>
            </a:r>
          </a:p>
          <a:p>
            <a:endParaRPr lang="en-US" sz="800" dirty="0">
              <a:solidFill>
                <a:srgbClr val="7F7F7F"/>
              </a:solidFill>
            </a:endParaRPr>
          </a:p>
        </p:txBody>
      </p: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7"/>
          <a:stretch>
            <a:fillRect/>
          </a:stretch>
        </p:blipFill>
        <p:spPr>
          <a:xfrm>
            <a:off x="7396793" y="4062941"/>
            <a:ext cx="505867" cy="503339"/>
          </a:xfrm>
          <a:prstGeom prst="rect">
            <a:avLst/>
          </a:prstGeom>
        </p:spPr>
      </p:pic>
      <p:pic>
        <p:nvPicPr>
          <p:cNvPr id="53" name="Picture 52"/>
          <p:cNvPicPr>
            <a:picLocks noChangeAspect="1"/>
          </p:cNvPicPr>
          <p:nvPr/>
        </p:nvPicPr>
        <p:blipFill>
          <a:blip r:embed="rId18"/>
          <a:stretch>
            <a:fillRect/>
          </a:stretch>
        </p:blipFill>
        <p:spPr>
          <a:xfrm>
            <a:off x="6703208" y="4104601"/>
            <a:ext cx="468167" cy="438533"/>
          </a:xfrm>
          <a:prstGeom prst="rect">
            <a:avLst/>
          </a:prstGeom>
        </p:spPr>
      </p:pic>
      <p:pic>
        <p:nvPicPr>
          <p:cNvPr id="54" name="Picture 53"/>
          <p:cNvPicPr>
            <a:picLocks noChangeAspect="1"/>
          </p:cNvPicPr>
          <p:nvPr/>
        </p:nvPicPr>
        <p:blipFill>
          <a:blip r:embed="rId19"/>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1"/>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61" name="Rounded Rectangle 6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pic>
        <p:nvPicPr>
          <p:cNvPr id="62" name="Picture 6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0" name="TextBox 39"/>
          <p:cNvSpPr txBox="1"/>
          <p:nvPr/>
        </p:nvSpPr>
        <p:spPr>
          <a:xfrm>
            <a:off x="3629849" y="3121885"/>
            <a:ext cx="1805751" cy="1685060"/>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4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2.4 Gbps</a:t>
            </a:r>
          </a:p>
          <a:p>
            <a:r>
              <a:rPr lang="en-US" sz="800" dirty="0">
                <a:solidFill>
                  <a:srgbClr val="7F7F7F"/>
                </a:solidFill>
              </a:rPr>
              <a:t>NGFW Throughput</a:t>
            </a:r>
          </a:p>
          <a:p>
            <a:endParaRPr lang="en-US" sz="800" dirty="0">
              <a:solidFill>
                <a:srgbClr val="7F7F7F"/>
              </a:solidFill>
            </a:endParaRPr>
          </a:p>
        </p:txBody>
      </p: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5"/>
          <a:stretch>
            <a:fillRect/>
          </a:stretch>
        </p:blipFill>
        <p:spPr>
          <a:xfrm>
            <a:off x="7396793" y="4062941"/>
            <a:ext cx="505867" cy="503339"/>
          </a:xfrm>
          <a:prstGeom prst="rect">
            <a:avLst/>
          </a:prstGeom>
        </p:spPr>
      </p:pic>
      <p:pic>
        <p:nvPicPr>
          <p:cNvPr id="47" name="Picture 46"/>
          <p:cNvPicPr>
            <a:picLocks noChangeAspect="1"/>
          </p:cNvPicPr>
          <p:nvPr/>
        </p:nvPicPr>
        <p:blipFill>
          <a:blip r:embed="rId16"/>
          <a:stretch>
            <a:fillRect/>
          </a:stretch>
        </p:blipFill>
        <p:spPr>
          <a:xfrm>
            <a:off x="6703208" y="4104601"/>
            <a:ext cx="468167" cy="438533"/>
          </a:xfrm>
          <a:prstGeom prst="rect">
            <a:avLst/>
          </a:prstGeom>
        </p:spPr>
      </p:pic>
      <p:pic>
        <p:nvPicPr>
          <p:cNvPr id="48" name="Picture 47"/>
          <p:cNvPicPr>
            <a:picLocks noChangeAspect="1"/>
          </p:cNvPicPr>
          <p:nvPr/>
        </p:nvPicPr>
        <p:blipFill>
          <a:blip r:embed="rId17"/>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9"/>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5" name="Rounded Rectangle 5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pic>
        <p:nvPicPr>
          <p:cNvPr id="56" name="Picture 5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457201" y="1906846"/>
            <a:ext cx="1819605" cy="2562240"/>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FG-1000D</a:t>
            </a:r>
            <a:endParaRPr lang="en-US" sz="1200" b="1" dirty="0">
              <a:cs typeface="Arial Narrow"/>
            </a:endParaRPr>
          </a:p>
          <a:p>
            <a:pPr marL="285738" indent="-285738">
              <a:lnSpc>
                <a:spcPct val="150000"/>
              </a:lnSpc>
              <a:spcBef>
                <a:spcPts val="300"/>
              </a:spcBef>
              <a:buSzPct val="100000"/>
              <a:buBlip>
                <a:blip r:embed="rId7"/>
              </a:buBlip>
            </a:pPr>
            <a:r>
              <a:rPr lang="en-US" sz="1200" b="1" dirty="0">
                <a:ea typeface="Helvetica 55 Roman" charset="0"/>
                <a:cs typeface="Arial Narrow"/>
              </a:rPr>
              <a:t>FG-1200D</a:t>
            </a:r>
            <a:endParaRPr lang="en-US" sz="1200" b="1" dirty="0">
              <a:cs typeface="Arial Narrow"/>
            </a:endParaRPr>
          </a:p>
          <a:p>
            <a:pPr marL="285738" indent="-285738">
              <a:lnSpc>
                <a:spcPct val="150000"/>
              </a:lnSpc>
              <a:spcBef>
                <a:spcPts val="300"/>
              </a:spcBef>
              <a:buSzPct val="100000"/>
              <a:buBlip>
                <a:blip r:embed="rId7"/>
              </a:buBlip>
            </a:pPr>
            <a:r>
              <a:rPr lang="en-US" sz="1200" b="1" dirty="0">
                <a:ea typeface="Helvetica 55 Roman" charset="0"/>
                <a:cs typeface="Arial Narrow"/>
              </a:rPr>
              <a:t>FG-1500D/-DC</a:t>
            </a:r>
            <a:endParaRPr lang="en-US" sz="1200" b="1" dirty="0">
              <a:cs typeface="Arial Narrow"/>
            </a:endParaRPr>
          </a:p>
          <a:p>
            <a:pPr marL="285738" indent="-285738">
              <a:lnSpc>
                <a:spcPct val="150000"/>
              </a:lnSpc>
              <a:spcBef>
                <a:spcPts val="300"/>
              </a:spcBef>
              <a:buSzPct val="100000"/>
              <a:buBlip>
                <a:blip r:embed="rId7"/>
              </a:buBlip>
            </a:pPr>
            <a:r>
              <a:rPr lang="en-US" sz="1200" b="1" dirty="0">
                <a:ea typeface="Helvetica 55 Roman" charset="0"/>
                <a:cs typeface="Arial Narrow"/>
              </a:rPr>
              <a:t>FG-3000D/-DC</a:t>
            </a:r>
          </a:p>
          <a:p>
            <a:pPr marL="285738" indent="-285738">
              <a:lnSpc>
                <a:spcPct val="150000"/>
              </a:lnSpc>
              <a:spcBef>
                <a:spcPts val="300"/>
              </a:spcBef>
              <a:buSzPct val="100000"/>
              <a:buBlip>
                <a:blip r:embed="rId7"/>
              </a:buBlip>
            </a:pPr>
            <a:r>
              <a:rPr lang="en-US" sz="1200" b="1" dirty="0">
                <a:ea typeface="Helvetica 55 Roman" charset="0"/>
                <a:cs typeface="Arial Narrow"/>
              </a:rPr>
              <a:t>FG-3100D/-DC</a:t>
            </a:r>
          </a:p>
          <a:p>
            <a:pPr marL="285738" indent="-285738">
              <a:lnSpc>
                <a:spcPct val="150000"/>
              </a:lnSpc>
              <a:spcBef>
                <a:spcPts val="300"/>
              </a:spcBef>
              <a:buSzPct val="100000"/>
              <a:buBlip>
                <a:blip r:embed="rId7"/>
              </a:buBlip>
            </a:pPr>
            <a:r>
              <a:rPr lang="en-US" sz="1200" b="1" dirty="0">
                <a:ea typeface="Helvetica 55 Roman" charset="0"/>
                <a:cs typeface="Arial Narrow"/>
              </a:rPr>
              <a:t>FG-3200D/-DC</a:t>
            </a:r>
          </a:p>
          <a:p>
            <a:pPr marL="285738" indent="-285738">
              <a:lnSpc>
                <a:spcPct val="150000"/>
              </a:lnSpc>
              <a:spcBef>
                <a:spcPts val="300"/>
              </a:spcBef>
              <a:buSzPct val="100000"/>
              <a:buBlip>
                <a:blip r:embed="rId7"/>
              </a:buBlip>
            </a:pPr>
            <a:r>
              <a:rPr lang="en-US" sz="1200" b="1" dirty="0">
                <a:ea typeface="Helvetica 55 Roman" charset="0"/>
                <a:cs typeface="Arial Narrow"/>
              </a:rPr>
              <a:t>FG-3700D/-DC</a:t>
            </a:r>
          </a:p>
          <a:p>
            <a:pPr marL="285738" indent="-285738">
              <a:lnSpc>
                <a:spcPct val="150000"/>
              </a:lnSpc>
              <a:spcBef>
                <a:spcPts val="300"/>
              </a:spcBef>
              <a:buSzPct val="100000"/>
              <a:buBlip>
                <a:blip r:embed="rId7"/>
              </a:buBlip>
            </a:pPr>
            <a:r>
              <a:rPr lang="en-US" sz="1200" b="1" dirty="0">
                <a:ea typeface="Helvetica 55 Roman" charset="0"/>
                <a:cs typeface="Arial Narrow"/>
              </a:rPr>
              <a:t>FG-3810D/-DC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850137667"/>
              </p:ext>
            </p:extLst>
          </p:nvPr>
        </p:nvGraphicFramePr>
        <p:xfrm>
          <a:off x="252002" y="900001"/>
          <a:ext cx="8640001" cy="3318746"/>
        </p:xfrm>
        <a:graphic>
          <a:graphicData uri="http://schemas.openxmlformats.org/drawingml/2006/table">
            <a:tbl>
              <a:tblPr firstRow="1" bandRow="1">
                <a:effectLst/>
                <a:tableStyleId>{073A0DAA-6AF3-43AB-8588-CEC1D06C72B9}</a:tableStyleId>
              </a:tblPr>
              <a:tblGrid>
                <a:gridCol w="1457614"/>
                <a:gridCol w="2394129"/>
                <a:gridCol w="2394129"/>
                <a:gridCol w="2394129"/>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54872500"/>
              </p:ext>
            </p:extLst>
          </p:nvPr>
        </p:nvGraphicFramePr>
        <p:xfrm>
          <a:off x="252001" y="900001"/>
          <a:ext cx="8640004" cy="3618585"/>
        </p:xfrm>
        <a:graphic>
          <a:graphicData uri="http://schemas.openxmlformats.org/drawingml/2006/table">
            <a:tbl>
              <a:tblPr firstRow="1" bandRow="1">
                <a:effectLst/>
                <a:tableStyleId>{073A0DAA-6AF3-43AB-8588-CEC1D06C72B9}</a:tableStyleId>
              </a:tblPr>
              <a:tblGrid>
                <a:gridCol w="1447846"/>
                <a:gridCol w="1198693"/>
                <a:gridCol w="1198693"/>
                <a:gridCol w="1198693"/>
                <a:gridCol w="1198693"/>
                <a:gridCol w="1198693"/>
                <a:gridCol w="1198693"/>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algn="ctr"/>
                      <a:r>
                        <a:rPr lang="en-US" sz="900" dirty="0" smtClean="0"/>
                        <a:t>30 Gbps</a:t>
                      </a:r>
                      <a:endParaRPr lang="en-US" sz="900" dirty="0"/>
                    </a:p>
                  </a:txBody>
                  <a:tcPr marT="34290" marB="34290" anchor="ctr"/>
                </a:tc>
                <a:tc>
                  <a:txBody>
                    <a:bodyPr/>
                    <a:lstStyle/>
                    <a:p>
                      <a:pPr algn="ctr"/>
                      <a:r>
                        <a:rPr lang="en-US" sz="900" dirty="0" smtClean="0">
                          <a:solidFill>
                            <a:schemeClr val="tx1"/>
                          </a:solidFill>
                          <a:latin typeface="+mn-lt"/>
                          <a:cs typeface="Arial Narrow"/>
                        </a:rPr>
                        <a:t>30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(Enterprise</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9" y="3121885"/>
            <a:ext cx="1836231" cy="1685060"/>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4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2.4 Gbps</a:t>
            </a:r>
          </a:p>
          <a:p>
            <a:r>
              <a:rPr lang="en-US" sz="800" dirty="0">
                <a:solidFill>
                  <a:srgbClr val="7F7F7F"/>
                </a:solidFill>
              </a:rPr>
              <a:t>NGFW Throughput</a:t>
            </a:r>
          </a:p>
          <a:p>
            <a:endParaRPr lang="en-US" sz="800" dirty="0">
              <a:solidFill>
                <a:srgbClr val="7F7F7F"/>
              </a:solidFill>
            </a:endParaRPr>
          </a:p>
        </p:txBody>
      </p: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6"/>
          <a:stretch>
            <a:fillRect/>
          </a:stretch>
        </p:blipFill>
        <p:spPr>
          <a:xfrm>
            <a:off x="7396793" y="4062941"/>
            <a:ext cx="505867" cy="503339"/>
          </a:xfrm>
          <a:prstGeom prst="rect">
            <a:avLst/>
          </a:prstGeom>
        </p:spPr>
      </p:pic>
      <p:pic>
        <p:nvPicPr>
          <p:cNvPr id="61" name="Picture 60"/>
          <p:cNvPicPr>
            <a:picLocks noChangeAspect="1"/>
          </p:cNvPicPr>
          <p:nvPr/>
        </p:nvPicPr>
        <p:blipFill>
          <a:blip r:embed="rId17"/>
          <a:stretch>
            <a:fillRect/>
          </a:stretch>
        </p:blipFill>
        <p:spPr>
          <a:xfrm>
            <a:off x="6703208" y="4104601"/>
            <a:ext cx="468167" cy="438533"/>
          </a:xfrm>
          <a:prstGeom prst="rect">
            <a:avLst/>
          </a:prstGeom>
        </p:spPr>
      </p:pic>
      <p:pic>
        <p:nvPicPr>
          <p:cNvPr id="62" name="Picture 61"/>
          <p:cNvPicPr>
            <a:picLocks noChangeAspect="1"/>
          </p:cNvPicPr>
          <p:nvPr/>
        </p:nvPicPr>
        <p:blipFill>
          <a:blip r:embed="rId18"/>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20"/>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69" name="Rounded Rectangle 6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pic>
        <p:nvPicPr>
          <p:cNvPr id="70" name="Picture 6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9" y="3121885"/>
            <a:ext cx="1734631" cy="1685060"/>
          </a:xfrm>
          <a:prstGeom prst="rect">
            <a:avLst/>
          </a:prstGeom>
          <a:noFill/>
        </p:spPr>
        <p:txBody>
          <a:bodyPr wrap="square" lIns="91436" tIns="45718" rIns="91436" bIns="45718" rtlCol="0">
            <a:spAutoFit/>
          </a:bodyPr>
          <a:lstStyle/>
          <a:p>
            <a:r>
              <a:rPr lang="en-US" sz="1800" b="1" dirty="0">
                <a:solidFill>
                  <a:srgbClr val="000000"/>
                </a:solidFill>
              </a:rPr>
              <a:t>11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6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2.4 Gbps</a:t>
            </a: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5"/>
          <a:stretch>
            <a:fillRect/>
          </a:stretch>
        </p:blipFill>
        <p:spPr>
          <a:xfrm>
            <a:off x="7396793" y="4062941"/>
            <a:ext cx="505867" cy="503339"/>
          </a:xfrm>
          <a:prstGeom prst="rect">
            <a:avLst/>
          </a:prstGeom>
        </p:spPr>
      </p:pic>
      <p:pic>
        <p:nvPicPr>
          <p:cNvPr id="38" name="Picture 37"/>
          <p:cNvPicPr>
            <a:picLocks noChangeAspect="1"/>
          </p:cNvPicPr>
          <p:nvPr/>
        </p:nvPicPr>
        <p:blipFill>
          <a:blip r:embed="rId16"/>
          <a:stretch>
            <a:fillRect/>
          </a:stretch>
        </p:blipFill>
        <p:spPr>
          <a:xfrm>
            <a:off x="6703208" y="4104601"/>
            <a:ext cx="468167" cy="438533"/>
          </a:xfrm>
          <a:prstGeom prst="rect">
            <a:avLst/>
          </a:prstGeom>
        </p:spPr>
      </p:pic>
      <p:pic>
        <p:nvPicPr>
          <p:cNvPr id="39" name="Picture 38"/>
          <p:cNvPicPr>
            <a:picLocks noChangeAspect="1"/>
          </p:cNvPicPr>
          <p:nvPr/>
        </p:nvPicPr>
        <p:blipFill>
          <a:blip r:embed="rId17"/>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9"/>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8" name="Picture 4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5"/>
            <a:ext cx="1704152" cy="1661989"/>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10.5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4.5 Gbps</a:t>
            </a:r>
          </a:p>
          <a:p>
            <a:r>
              <a:rPr lang="en-US" sz="800" dirty="0">
                <a:solidFill>
                  <a:srgbClr val="7F7F7F"/>
                </a:solidFill>
              </a:rPr>
              <a:t>NGFW Throughput</a:t>
            </a:r>
          </a:p>
          <a:p>
            <a:endParaRPr lang="en-US" sz="800" dirty="0">
              <a:solidFill>
                <a:srgbClr val="7F7F7F"/>
              </a:solidFill>
            </a:endParaRPr>
          </a:p>
        </p:txBody>
      </p: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5"/>
          <a:stretch>
            <a:fillRect/>
          </a:stretch>
        </p:blipFill>
        <p:spPr>
          <a:xfrm>
            <a:off x="7396793" y="4062941"/>
            <a:ext cx="505867" cy="503339"/>
          </a:xfrm>
          <a:prstGeom prst="rect">
            <a:avLst/>
          </a:prstGeom>
        </p:spPr>
      </p:pic>
      <p:pic>
        <p:nvPicPr>
          <p:cNvPr id="48" name="Picture 47"/>
          <p:cNvPicPr>
            <a:picLocks noChangeAspect="1"/>
          </p:cNvPicPr>
          <p:nvPr/>
        </p:nvPicPr>
        <p:blipFill>
          <a:blip r:embed="rId16"/>
          <a:stretch>
            <a:fillRect/>
          </a:stretch>
        </p:blipFill>
        <p:spPr>
          <a:xfrm>
            <a:off x="6703208" y="4104601"/>
            <a:ext cx="468167" cy="438533"/>
          </a:xfrm>
          <a:prstGeom prst="rect">
            <a:avLst/>
          </a:prstGeom>
        </p:spPr>
      </p:pic>
      <p:pic>
        <p:nvPicPr>
          <p:cNvPr id="49" name="Picture 48"/>
          <p:cNvPicPr>
            <a:picLocks noChangeAspect="1"/>
          </p:cNvPicPr>
          <p:nvPr/>
        </p:nvPicPr>
        <p:blipFill>
          <a:blip r:embed="rId17"/>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9"/>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8" name="Picture 5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5"/>
            <a:ext cx="1704152" cy="1661989"/>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10.5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4.5 Gbps</a:t>
            </a:r>
          </a:p>
          <a:p>
            <a:r>
              <a:rPr lang="en-US" sz="800" dirty="0">
                <a:solidFill>
                  <a:srgbClr val="7F7F7F"/>
                </a:solidFill>
              </a:rPr>
              <a:t>NGFW Throughput</a:t>
            </a:r>
          </a:p>
          <a:p>
            <a:endParaRPr lang="en-US" sz="800" dirty="0">
              <a:solidFill>
                <a:srgbClr val="7F7F7F"/>
              </a:solidFill>
            </a:endParaRPr>
          </a:p>
        </p:txBody>
      </p: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5"/>
          <a:stretch>
            <a:fillRect/>
          </a:stretch>
        </p:blipFill>
        <p:spPr>
          <a:xfrm>
            <a:off x="7396793" y="4062941"/>
            <a:ext cx="505867" cy="503339"/>
          </a:xfrm>
          <a:prstGeom prst="rect">
            <a:avLst/>
          </a:prstGeom>
        </p:spPr>
      </p:pic>
      <p:pic>
        <p:nvPicPr>
          <p:cNvPr id="48" name="Picture 47"/>
          <p:cNvPicPr>
            <a:picLocks noChangeAspect="1"/>
          </p:cNvPicPr>
          <p:nvPr/>
        </p:nvPicPr>
        <p:blipFill>
          <a:blip r:embed="rId16"/>
          <a:stretch>
            <a:fillRect/>
          </a:stretch>
        </p:blipFill>
        <p:spPr>
          <a:xfrm>
            <a:off x="6703208" y="4104601"/>
            <a:ext cx="468167" cy="438533"/>
          </a:xfrm>
          <a:prstGeom prst="rect">
            <a:avLst/>
          </a:prstGeom>
        </p:spPr>
      </p:pic>
      <p:pic>
        <p:nvPicPr>
          <p:cNvPr id="49" name="Picture 48"/>
          <p:cNvPicPr>
            <a:picLocks noChangeAspect="1"/>
          </p:cNvPicPr>
          <p:nvPr/>
        </p:nvPicPr>
        <p:blipFill>
          <a:blip r:embed="rId17"/>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9"/>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8" name="Picture 57"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pic>
        <p:nvPicPr>
          <p:cNvPr id="3" name="Picture 2" descr="FG-1500DT-Fron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Tree>
    <p:extLst>
      <p:ext uri="{BB962C8B-B14F-4D97-AF65-F5344CB8AC3E}">
        <p14:creationId xmlns:p14="http://schemas.microsoft.com/office/powerpoint/2010/main" val="1902550938"/>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9" y="3121885"/>
            <a:ext cx="1693991" cy="1661989"/>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12 Gbps</a:t>
            </a: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8"/>
          <a:stretch>
            <a:fillRect/>
          </a:stretch>
        </p:blipFill>
        <p:spPr>
          <a:xfrm>
            <a:off x="7396793" y="4062941"/>
            <a:ext cx="505867" cy="503339"/>
          </a:xfrm>
          <a:prstGeom prst="rect">
            <a:avLst/>
          </a:prstGeom>
        </p:spPr>
      </p:pic>
      <p:pic>
        <p:nvPicPr>
          <p:cNvPr id="33" name="Picture 32"/>
          <p:cNvPicPr>
            <a:picLocks noChangeAspect="1"/>
          </p:cNvPicPr>
          <p:nvPr/>
        </p:nvPicPr>
        <p:blipFill>
          <a:blip r:embed="rId19"/>
          <a:stretch>
            <a:fillRect/>
          </a:stretch>
        </p:blipFill>
        <p:spPr>
          <a:xfrm>
            <a:off x="6703208" y="4104601"/>
            <a:ext cx="468167" cy="438533"/>
          </a:xfrm>
          <a:prstGeom prst="rect">
            <a:avLst/>
          </a:prstGeom>
        </p:spPr>
      </p:pic>
      <p:pic>
        <p:nvPicPr>
          <p:cNvPr id="40" name="Picture 39"/>
          <p:cNvPicPr>
            <a:picLocks noChangeAspect="1"/>
          </p:cNvPicPr>
          <p:nvPr/>
        </p:nvPicPr>
        <p:blipFill>
          <a:blip r:embed="rId20"/>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9" y="3121885"/>
            <a:ext cx="1734631" cy="1685060"/>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12 Gbps</a:t>
            </a: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8"/>
          <a:stretch>
            <a:fillRect/>
          </a:stretch>
        </p:blipFill>
        <p:spPr>
          <a:xfrm>
            <a:off x="7396793" y="4062941"/>
            <a:ext cx="505867" cy="503339"/>
          </a:xfrm>
          <a:prstGeom prst="rect">
            <a:avLst/>
          </a:prstGeom>
        </p:spPr>
      </p:pic>
      <p:pic>
        <p:nvPicPr>
          <p:cNvPr id="34" name="Picture 33"/>
          <p:cNvPicPr>
            <a:picLocks noChangeAspect="1"/>
          </p:cNvPicPr>
          <p:nvPr/>
        </p:nvPicPr>
        <p:blipFill>
          <a:blip r:embed="rId19"/>
          <a:stretch>
            <a:fillRect/>
          </a:stretch>
        </p:blipFill>
        <p:spPr>
          <a:xfrm>
            <a:off x="6703208" y="4104601"/>
            <a:ext cx="468167" cy="438533"/>
          </a:xfrm>
          <a:prstGeom prst="rect">
            <a:avLst/>
          </a:prstGeom>
        </p:spPr>
      </p:pic>
      <p:pic>
        <p:nvPicPr>
          <p:cNvPr id="36" name="Picture 35"/>
          <p:cNvPicPr>
            <a:picLocks noChangeAspect="1"/>
          </p:cNvPicPr>
          <p:nvPr/>
        </p:nvPicPr>
        <p:blipFill>
          <a:blip r:embed="rId20"/>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2"/>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9" y="3121885"/>
            <a:ext cx="1815911" cy="1685060"/>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12 Gbps</a:t>
            </a: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8"/>
          <a:stretch>
            <a:fillRect/>
          </a:stretch>
        </p:blipFill>
        <p:spPr>
          <a:xfrm>
            <a:off x="7396793" y="4062941"/>
            <a:ext cx="505867" cy="503339"/>
          </a:xfrm>
          <a:prstGeom prst="rect">
            <a:avLst/>
          </a:prstGeom>
        </p:spPr>
      </p:pic>
      <p:pic>
        <p:nvPicPr>
          <p:cNvPr id="34" name="Picture 33"/>
          <p:cNvPicPr>
            <a:picLocks noChangeAspect="1"/>
          </p:cNvPicPr>
          <p:nvPr/>
        </p:nvPicPr>
        <p:blipFill>
          <a:blip r:embed="rId19"/>
          <a:stretch>
            <a:fillRect/>
          </a:stretch>
        </p:blipFill>
        <p:spPr>
          <a:xfrm>
            <a:off x="6703208" y="4104601"/>
            <a:ext cx="468167" cy="438533"/>
          </a:xfrm>
          <a:prstGeom prst="rect">
            <a:avLst/>
          </a:prstGeom>
        </p:spPr>
      </p:pic>
      <p:pic>
        <p:nvPicPr>
          <p:cNvPr id="35" name="Picture 34"/>
          <p:cNvPicPr>
            <a:picLocks noChangeAspect="1"/>
          </p:cNvPicPr>
          <p:nvPr/>
        </p:nvPicPr>
        <p:blipFill>
          <a:blip r:embed="rId20"/>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5"/>
            <a:ext cx="1704151" cy="1661989"/>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12 Gbps</a:t>
            </a: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7"/>
          <a:stretch>
            <a:fillRect/>
          </a:stretch>
        </p:blipFill>
        <p:spPr>
          <a:xfrm>
            <a:off x="7396793" y="4062941"/>
            <a:ext cx="505867" cy="503339"/>
          </a:xfrm>
          <a:prstGeom prst="rect">
            <a:avLst/>
          </a:prstGeom>
        </p:spPr>
      </p:pic>
      <p:pic>
        <p:nvPicPr>
          <p:cNvPr id="29" name="Picture 28"/>
          <p:cNvPicPr>
            <a:picLocks noChangeAspect="1"/>
          </p:cNvPicPr>
          <p:nvPr/>
        </p:nvPicPr>
        <p:blipFill>
          <a:blip r:embed="rId18"/>
          <a:stretch>
            <a:fillRect/>
          </a:stretch>
        </p:blipFill>
        <p:spPr>
          <a:xfrm>
            <a:off x="6703208" y="4104601"/>
            <a:ext cx="468167" cy="438533"/>
          </a:xfrm>
          <a:prstGeom prst="rect">
            <a:avLst/>
          </a:prstGeom>
        </p:spPr>
      </p:pic>
      <p:pic>
        <p:nvPicPr>
          <p:cNvPr id="31" name="Picture 30"/>
          <p:cNvPicPr>
            <a:picLocks noChangeAspect="1"/>
          </p:cNvPicPr>
          <p:nvPr/>
        </p:nvPicPr>
        <p:blipFill>
          <a:blip r:embed="rId19"/>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1"/>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pic>
        <p:nvPicPr>
          <p:cNvPr id="2" name="Picture 1"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85379" y="3482488"/>
            <a:ext cx="1674640" cy="553997"/>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Connected Unified Threat Management </a:t>
            </a:r>
          </a:p>
          <a:p>
            <a:pPr algn="ctr">
              <a:buSzPct val="25000"/>
            </a:pPr>
            <a:r>
              <a:rPr lang="en" sz="100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2</a:t>
              </a: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3</a:t>
              </a: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rPr>
                <a:t>6</a:t>
              </a: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rPr>
                <a:t>7</a:t>
              </a: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rPr>
                <a:t>4</a:t>
              </a: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rPr>
                <a:t>5</a:t>
              </a: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683831" cy="1661989"/>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12 Gbps</a:t>
            </a: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34" name="Picture 33"/>
          <p:cNvPicPr>
            <a:picLocks noChangeAspect="1"/>
          </p:cNvPicPr>
          <p:nvPr/>
        </p:nvPicPr>
        <p:blipFill>
          <a:blip r:embed="rId19"/>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1"/>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048781"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04876"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752156"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8" name="Picture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932617" y="2296499"/>
            <a:ext cx="372259" cy="547200"/>
          </a:xfrm>
          <a:prstGeom prst="rect">
            <a:avLst/>
          </a:prstGeom>
        </p:spPr>
      </p:pic>
      <p:pic>
        <p:nvPicPr>
          <p:cNvPr id="25" name="Picture 24"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0" name="TextBox 29"/>
          <p:cNvSpPr txBox="1"/>
          <p:nvPr/>
        </p:nvSpPr>
        <p:spPr>
          <a:xfrm>
            <a:off x="3629849" y="3121885"/>
            <a:ext cx="1714311" cy="1685060"/>
          </a:xfrm>
          <a:prstGeom prst="rect">
            <a:avLst/>
          </a:prstGeom>
          <a:noFill/>
        </p:spPr>
        <p:txBody>
          <a:bodyPr wrap="square" lIns="91436" tIns="45718" rIns="91436" bIns="45718" rtlCol="0">
            <a:spAutoFit/>
          </a:bodyPr>
          <a:lstStyle/>
          <a:p>
            <a:r>
              <a:rPr lang="en-US" sz="1800" b="1" dirty="0">
                <a:solidFill>
                  <a:srgbClr val="000000"/>
                </a:solidFill>
              </a:rPr>
              <a:t>30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TBA</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TBA</a:t>
            </a:r>
          </a:p>
          <a:p>
            <a:r>
              <a:rPr lang="en-US" sz="800" dirty="0">
                <a:solidFill>
                  <a:srgbClr val="7F7F7F"/>
                </a:solidFill>
              </a:rPr>
              <a:t>NGFW Throughput</a:t>
            </a:r>
          </a:p>
          <a:p>
            <a:endParaRPr lang="en-US" sz="800" dirty="0">
              <a:solidFill>
                <a:srgbClr val="7F7F7F"/>
              </a:solidFill>
            </a:endParaRPr>
          </a:p>
        </p:txBody>
      </p: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7"/>
          <a:stretch>
            <a:fillRect/>
          </a:stretch>
        </p:blipFill>
        <p:spPr>
          <a:xfrm>
            <a:off x="7396793" y="4062941"/>
            <a:ext cx="505867" cy="503339"/>
          </a:xfrm>
          <a:prstGeom prst="rect">
            <a:avLst/>
          </a:prstGeom>
        </p:spPr>
      </p:pic>
      <p:pic>
        <p:nvPicPr>
          <p:cNvPr id="36" name="Picture 35"/>
          <p:cNvPicPr>
            <a:picLocks noChangeAspect="1"/>
          </p:cNvPicPr>
          <p:nvPr/>
        </p:nvPicPr>
        <p:blipFill>
          <a:blip r:embed="rId18"/>
          <a:stretch>
            <a:fillRect/>
          </a:stretch>
        </p:blipFill>
        <p:spPr>
          <a:xfrm>
            <a:off x="6703208" y="4104601"/>
            <a:ext cx="468167" cy="438533"/>
          </a:xfrm>
          <a:prstGeom prst="rect">
            <a:avLst/>
          </a:prstGeom>
        </p:spPr>
      </p:pic>
      <p:pic>
        <p:nvPicPr>
          <p:cNvPr id="37" name="Picture 36"/>
          <p:cNvPicPr>
            <a:picLocks noChangeAspect="1"/>
          </p:cNvPicPr>
          <p:nvPr/>
        </p:nvPicPr>
        <p:blipFill>
          <a:blip r:embed="rId19"/>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21"/>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pic>
        <p:nvPicPr>
          <p:cNvPr id="47" name="Picture 46"/>
          <p:cNvPicPr>
            <a:picLocks noChangeAspect="1"/>
          </p:cNvPicPr>
          <p:nvPr/>
        </p:nvPicPr>
        <p:blipFill rotWithShape="1">
          <a:blip r:embed="rId24" cstate="print">
            <a:extLst>
              <a:ext uri="{28A0092B-C50C-407E-A947-70E740481C1C}">
                <a14:useLocalDpi xmlns:a14="http://schemas.microsoft.com/office/drawing/2010/main"/>
              </a:ext>
            </a:extLst>
          </a:blip>
          <a:srcRect t="-1"/>
          <a:stretch/>
        </p:blipFill>
        <p:spPr>
          <a:xfrm>
            <a:off x="8402234" y="2297696"/>
            <a:ext cx="349923" cy="5472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98713224"/>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9" y="3121885"/>
            <a:ext cx="1714311" cy="1685060"/>
          </a:xfrm>
          <a:prstGeom prst="rect">
            <a:avLst/>
          </a:prstGeom>
          <a:noFill/>
        </p:spPr>
        <p:txBody>
          <a:bodyPr wrap="square" lIns="91436" tIns="45718" rIns="91436" bIns="45718" rtlCol="0">
            <a:spAutoFit/>
          </a:bodyPr>
          <a:lstStyle/>
          <a:p>
            <a:r>
              <a:rPr lang="en-US" sz="1800" b="1" dirty="0">
                <a:solidFill>
                  <a:srgbClr val="000000"/>
                </a:solidFill>
              </a:rPr>
              <a:t>18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9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6.1 Gbps</a:t>
            </a: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5"/>
          <a:stretch>
            <a:fillRect/>
          </a:stretch>
        </p:blipFill>
        <p:spPr>
          <a:xfrm>
            <a:off x="7396793" y="4062941"/>
            <a:ext cx="505867" cy="503339"/>
          </a:xfrm>
          <a:prstGeom prst="rect">
            <a:avLst/>
          </a:prstGeom>
        </p:spPr>
      </p:pic>
      <p:pic>
        <p:nvPicPr>
          <p:cNvPr id="30" name="Picture 29"/>
          <p:cNvPicPr>
            <a:picLocks noChangeAspect="1"/>
          </p:cNvPicPr>
          <p:nvPr/>
        </p:nvPicPr>
        <p:blipFill>
          <a:blip r:embed="rId16"/>
          <a:stretch>
            <a:fillRect/>
          </a:stretch>
        </p:blipFill>
        <p:spPr>
          <a:xfrm>
            <a:off x="6703208" y="4104601"/>
            <a:ext cx="468167" cy="438533"/>
          </a:xfrm>
          <a:prstGeom prst="rect">
            <a:avLst/>
          </a:prstGeom>
        </p:spPr>
      </p:pic>
      <p:pic>
        <p:nvPicPr>
          <p:cNvPr id="31" name="Picture 30"/>
          <p:cNvPicPr>
            <a:picLocks noChangeAspect="1"/>
          </p:cNvPicPr>
          <p:nvPr/>
        </p:nvPicPr>
        <p:blipFill>
          <a:blip r:embed="rId17"/>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9"/>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9" y="3121885"/>
            <a:ext cx="1714311" cy="1685060"/>
          </a:xfrm>
          <a:prstGeom prst="rect">
            <a:avLst/>
          </a:prstGeom>
          <a:noFill/>
        </p:spPr>
        <p:txBody>
          <a:bodyPr wrap="square" lIns="91436" tIns="45718" rIns="91436" bIns="45718" rtlCol="0">
            <a:spAutoFit/>
          </a:bodyPr>
          <a:lstStyle/>
          <a:p>
            <a:r>
              <a:rPr lang="en-US" sz="1800" b="1" dirty="0">
                <a:solidFill>
                  <a:srgbClr val="000000"/>
                </a:solidFill>
              </a:rPr>
              <a:t>18 Gbps</a:t>
            </a:r>
          </a:p>
          <a:p>
            <a:r>
              <a:rPr lang="en-US" sz="800" dirty="0">
                <a:solidFill>
                  <a:srgbClr val="7F7F7F"/>
                </a:solidFill>
              </a:rPr>
              <a:t>IPS Throughput</a:t>
            </a:r>
          </a:p>
          <a:p>
            <a:endParaRPr lang="en-US" sz="800" dirty="0">
              <a:solidFill>
                <a:srgbClr val="7F7F7F"/>
              </a:solidFill>
            </a:endParaRPr>
          </a:p>
          <a:p>
            <a:r>
              <a:rPr lang="en-US" sz="1800" b="1" dirty="0">
                <a:solidFill>
                  <a:srgbClr val="000000"/>
                </a:solidFill>
              </a:rPr>
              <a:t>9 Gbps</a:t>
            </a:r>
          </a:p>
          <a:p>
            <a:r>
              <a:rPr lang="en-US" sz="800" dirty="0">
                <a:solidFill>
                  <a:srgbClr val="7F7F7F"/>
                </a:solidFill>
              </a:rPr>
              <a:t>SSL Inspection (IPS) Throughput</a:t>
            </a:r>
          </a:p>
          <a:p>
            <a:endParaRPr lang="en-US" sz="800" dirty="0">
              <a:solidFill>
                <a:srgbClr val="7F7F7F"/>
              </a:solidFill>
            </a:endParaRPr>
          </a:p>
          <a:p>
            <a:r>
              <a:rPr lang="en-US" sz="1800" b="1" dirty="0">
                <a:solidFill>
                  <a:srgbClr val="000000"/>
                </a:solidFill>
              </a:rPr>
              <a:t>6.1 Gbps</a:t>
            </a: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4"/>
          <a:stretch>
            <a:fillRect/>
          </a:stretch>
        </p:blipFill>
        <p:spPr>
          <a:xfrm>
            <a:off x="7396793" y="4062941"/>
            <a:ext cx="505867" cy="503339"/>
          </a:xfrm>
          <a:prstGeom prst="rect">
            <a:avLst/>
          </a:prstGeom>
        </p:spPr>
      </p:pic>
      <p:pic>
        <p:nvPicPr>
          <p:cNvPr id="32" name="Picture 31"/>
          <p:cNvPicPr>
            <a:picLocks noChangeAspect="1"/>
          </p:cNvPicPr>
          <p:nvPr/>
        </p:nvPicPr>
        <p:blipFill>
          <a:blip r:embed="rId15"/>
          <a:stretch>
            <a:fillRect/>
          </a:stretch>
        </p:blipFill>
        <p:spPr>
          <a:xfrm>
            <a:off x="6703208" y="4104601"/>
            <a:ext cx="468167" cy="438533"/>
          </a:xfrm>
          <a:prstGeom prst="rect">
            <a:avLst/>
          </a:prstGeom>
        </p:spPr>
      </p:pic>
      <p:pic>
        <p:nvPicPr>
          <p:cNvPr id="33" name="Picture 32"/>
          <p:cNvPicPr>
            <a:picLocks noChangeAspect="1"/>
          </p:cNvPicPr>
          <p:nvPr/>
        </p:nvPicPr>
        <p:blipFill>
          <a:blip r:embed="rId16"/>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8"/>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7" y="4227158"/>
            <a:ext cx="441563" cy="3600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1373832614"/>
              </p:ext>
            </p:extLst>
          </p:nvPr>
        </p:nvGraphicFramePr>
        <p:xfrm>
          <a:off x="454895" y="934935"/>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2349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     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7"/>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63587"/>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63587"/>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61901" y="1986142"/>
            <a:ext cx="526923" cy="528066"/>
          </a:xfrm>
          <a:prstGeom prst="rect">
            <a:avLst/>
          </a:prstGeom>
        </p:spPr>
      </p:pic>
      <p:sp>
        <p:nvSpPr>
          <p:cNvPr id="128" name="Rounded Rectangle 127"/>
          <p:cNvSpPr/>
          <p:nvPr/>
        </p:nvSpPr>
        <p:spPr bwMode="invGray">
          <a:xfrm>
            <a:off x="270441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100-200 Series</a:t>
            </a:r>
          </a:p>
        </p:txBody>
      </p:sp>
      <p:sp>
        <p:nvSpPr>
          <p:cNvPr id="129" name="Rounded Rectangle 128"/>
          <p:cNvSpPr/>
          <p:nvPr/>
        </p:nvSpPr>
        <p:spPr bwMode="invGray">
          <a:xfrm>
            <a:off x="1653728"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300-900 Series</a:t>
            </a:r>
          </a:p>
        </p:txBody>
      </p:sp>
      <p:sp>
        <p:nvSpPr>
          <p:cNvPr id="131" name="Rounded Rectangle 130"/>
          <p:cNvSpPr/>
          <p:nvPr/>
        </p:nvSpPr>
        <p:spPr bwMode="invGray">
          <a:xfrm>
            <a:off x="4764876" y="2788565"/>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1000 Series</a:t>
            </a:r>
          </a:p>
        </p:txBody>
      </p:sp>
      <p:sp>
        <p:nvSpPr>
          <p:cNvPr id="132" name="Rounded Rectangle 131"/>
          <p:cNvSpPr/>
          <p:nvPr/>
        </p:nvSpPr>
        <p:spPr bwMode="invGray">
          <a:xfrm>
            <a:off x="5766390" y="2170486"/>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6820236" y="256929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7802288" y="256929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41165" y="2514208"/>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488187" y="3144230"/>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94686" y="3473624"/>
            <a:ext cx="1142619" cy="209931"/>
          </a:xfrm>
          <a:prstGeom prst="rect">
            <a:avLst/>
          </a:prstGeom>
        </p:spPr>
      </p:pic>
      <p:pic>
        <p:nvPicPr>
          <p:cNvPr id="136" name="Picture 135"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352067" y="3619139"/>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90451" y="3406152"/>
            <a:ext cx="749808" cy="529336"/>
          </a:xfrm>
          <a:prstGeom prst="rect">
            <a:avLst/>
          </a:prstGeom>
        </p:spPr>
      </p:pic>
      <p:grpSp>
        <p:nvGrpSpPr>
          <p:cNvPr id="139" name="Shape 233"/>
          <p:cNvGrpSpPr/>
          <p:nvPr/>
        </p:nvGrpSpPr>
        <p:grpSpPr>
          <a:xfrm>
            <a:off x="2344457" y="1144586"/>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1144383"/>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1144586"/>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1144383"/>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1144586"/>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5724257" y="1144383"/>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286660" y="1133982"/>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7889610" y="112023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1" tIns="91421" rIns="91421" bIns="91421" anchor="ctr" anchorCtr="0">
            <a:noAutofit/>
          </a:bodyPr>
          <a:lstStyle/>
          <a:p>
            <a:r>
              <a:rPr lang="en" sz="800" b="1">
                <a:solidFill>
                  <a:srgbClr val="3D4D4D"/>
                </a:solidFill>
              </a:rPr>
              <a:t>10 Gbps</a:t>
            </a:r>
          </a:p>
        </p:txBody>
      </p:sp>
      <p:sp>
        <p:nvSpPr>
          <p:cNvPr id="172" name="Shape 266"/>
          <p:cNvSpPr txBox="1"/>
          <p:nvPr/>
        </p:nvSpPr>
        <p:spPr>
          <a:xfrm>
            <a:off x="3843207" y="1480712"/>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6982306" y="1144396"/>
            <a:ext cx="345899" cy="334799"/>
          </a:xfrm>
          <a:prstGeom prst="rect">
            <a:avLst/>
          </a:prstGeom>
          <a:noFill/>
          <a:ln>
            <a:noFill/>
          </a:ln>
        </p:spPr>
      </p:pic>
      <p:sp>
        <p:nvSpPr>
          <p:cNvPr id="174" name="Shape 268"/>
          <p:cNvSpPr txBox="1"/>
          <p:nvPr/>
        </p:nvSpPr>
        <p:spPr>
          <a:xfrm>
            <a:off x="7013729" y="1235630"/>
            <a:ext cx="275399" cy="261600"/>
          </a:xfrm>
          <a:prstGeom prst="rect">
            <a:avLst/>
          </a:prstGeom>
          <a:noFill/>
          <a:ln>
            <a:noFill/>
          </a:ln>
        </p:spPr>
        <p:txBody>
          <a:bodyPr lIns="0" tIns="0" rIns="0" bIns="0" anchor="t" anchorCtr="0">
            <a:noAutofit/>
          </a:bodyPr>
          <a:lstStyle/>
          <a:p>
            <a:pPr algn="ctr">
              <a:buSzPct val="25000"/>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1" tIns="91421" rIns="91421" bIns="91421" anchor="ctr" anchorCtr="0">
            <a:noAutofit/>
          </a:bodyPr>
          <a:lstStyle/>
          <a:p>
            <a:pPr algn="ct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FG/FWF-60D &amp;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461988113"/>
              </p:ext>
            </p:extLst>
          </p:nvPr>
        </p:nvGraphicFramePr>
        <p:xfrm>
          <a:off x="251999" y="900001"/>
          <a:ext cx="8640002" cy="3858309"/>
        </p:xfrm>
        <a:graphic>
          <a:graphicData uri="http://schemas.openxmlformats.org/drawingml/2006/table">
            <a:tbl>
              <a:tblPr firstRow="1" bandRow="1">
                <a:effectLst/>
                <a:tableStyleId>{073A0DAA-6AF3-43AB-8588-CEC1D06C72B9}</a:tableStyleId>
              </a:tblPr>
              <a:tblGrid>
                <a:gridCol w="1229303"/>
                <a:gridCol w="823411"/>
                <a:gridCol w="823411"/>
                <a:gridCol w="823411"/>
                <a:gridCol w="823411"/>
                <a:gridCol w="823411"/>
                <a:gridCol w="823411"/>
                <a:gridCol w="823411"/>
                <a:gridCol w="823411"/>
                <a:gridCol w="823411"/>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63541">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007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6354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583705" cy="523216"/>
          </a:xfrm>
          <a:prstGeom prst="rect">
            <a:avLst/>
          </a:prstGeom>
          <a:noFill/>
          <a:effectLst/>
        </p:spPr>
        <p:txBody>
          <a:bodyPr wrap="none" lIns="91436" tIns="45718" rIns="91436" bIns="45718" rtlCol="0">
            <a:spAutoFit/>
          </a:bodyPr>
          <a:lstStyle/>
          <a:p>
            <a:r>
              <a:rPr lang="en-US" dirty="0">
                <a:solidFill>
                  <a:srgbClr val="0B0B0B"/>
                </a:solidFill>
              </a:rPr>
              <a:t>FAP</a:t>
            </a:r>
            <a:r>
              <a:rPr lang="en-US" dirty="0" smtClean="0">
                <a:solidFill>
                  <a:srgbClr val="0B0B0B"/>
                </a:solidFill>
              </a:rPr>
              <a:t>-</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2"/>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1" y="1888590"/>
            <a:ext cx="1014153" cy="691619"/>
          </a:xfrm>
          <a:prstGeom prst="rect">
            <a:avLst/>
          </a:prstGeom>
        </p:spPr>
      </p:pic>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FG/FWF- 60D Series</a:t>
            </a:r>
          </a:p>
        </p:txBody>
      </p:sp>
      <p:pic>
        <p:nvPicPr>
          <p:cNvPr id="42" name="Picture 41" descr="FG-90D_Ft-top.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523216"/>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FG/FWF-92D</a:t>
            </a:r>
          </a:p>
        </p:txBody>
      </p:sp>
      <p:grpSp>
        <p:nvGrpSpPr>
          <p:cNvPr id="15" name="Group 14"/>
          <p:cNvGrpSpPr/>
          <p:nvPr/>
        </p:nvGrpSpPr>
        <p:grpSpPr>
          <a:xfrm>
            <a:off x="2223856" y="3305469"/>
            <a:ext cx="2012076" cy="915107"/>
            <a:chOff x="939567" y="4208092"/>
            <a:chExt cx="5269363" cy="3977177"/>
          </a:xfrm>
        </p:grpSpPr>
        <p:pic>
          <p:nvPicPr>
            <p:cNvPr id="10" name="Picture 9" descr="FortiGate98D-POE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18462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3"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4"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20"/>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1"/>
            <a:ext cx="1043090" cy="276999"/>
          </a:xfrm>
          <a:prstGeom prst="rect">
            <a:avLst/>
          </a:prstGeom>
          <a:noFill/>
        </p:spPr>
        <p:txBody>
          <a:bodyPr wrap="square" lIns="91436" tIns="45718" rIns="91436" bIns="45718" rtlCol="0">
            <a:spAutoFit/>
          </a:bodyPr>
          <a:lstStyle/>
          <a:p>
            <a:pPr>
              <a:defRPr/>
            </a:pPr>
            <a:r>
              <a:rPr lang="en-US" sz="1200" b="1" dirty="0">
                <a:latin typeface="Arial Narrow"/>
                <a:cs typeface="Arial Narrow"/>
              </a:rPr>
              <a:t>FAP-S321C</a:t>
            </a:r>
          </a:p>
        </p:txBody>
      </p:sp>
      <p:sp>
        <p:nvSpPr>
          <p:cNvPr id="70" name="TextBox 69"/>
          <p:cNvSpPr txBox="1"/>
          <p:nvPr/>
        </p:nvSpPr>
        <p:spPr>
          <a:xfrm>
            <a:off x="7899540" y="2432441"/>
            <a:ext cx="1120065" cy="276999"/>
          </a:xfrm>
          <a:prstGeom prst="rect">
            <a:avLst/>
          </a:prstGeom>
          <a:noFill/>
        </p:spPr>
        <p:txBody>
          <a:bodyPr wrap="square" lIns="91436" tIns="45718" rIns="91436" bIns="45718" rtlCol="0">
            <a:spAutoFit/>
          </a:bodyPr>
          <a:lstStyle/>
          <a:p>
            <a:pPr>
              <a:defRPr/>
            </a:pPr>
            <a:r>
              <a:rPr lang="en-US" sz="1200" b="1" dirty="0">
                <a:solidFill>
                  <a:srgbClr val="000000"/>
                </a:solidFill>
                <a:latin typeface="Arial Narrow"/>
                <a:cs typeface="Arial Narrow"/>
              </a:rPr>
              <a:t>FAP-S323C</a:t>
            </a:r>
          </a:p>
        </p:txBody>
      </p:sp>
      <p:grpSp>
        <p:nvGrpSpPr>
          <p:cNvPr id="72" name="Group 71"/>
          <p:cNvGrpSpPr/>
          <p:nvPr/>
        </p:nvGrpSpPr>
        <p:grpSpPr>
          <a:xfrm>
            <a:off x="7134780" y="2485067"/>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106" name="TextBox 105"/>
          <p:cNvSpPr txBox="1"/>
          <p:nvPr/>
        </p:nvSpPr>
        <p:spPr>
          <a:xfrm>
            <a:off x="7899538" y="3348107"/>
            <a:ext cx="1043090" cy="276999"/>
          </a:xfrm>
          <a:prstGeom prst="rect">
            <a:avLst/>
          </a:prstGeom>
          <a:noFill/>
        </p:spPr>
        <p:txBody>
          <a:bodyPr wrap="square" lIns="91436" tIns="45718" rIns="91436" bIns="45718" rtlCol="0">
            <a:spAutoFit/>
          </a:bodyPr>
          <a:lstStyle/>
          <a:p>
            <a:pPr>
              <a:defRPr/>
            </a:pPr>
            <a:r>
              <a:rPr lang="en-US" sz="1200" b="1" dirty="0">
                <a:latin typeface="Arial Narrow"/>
                <a:cs typeface="Arial Narrow"/>
              </a:rPr>
              <a:t>FAP-S311C</a:t>
            </a:r>
          </a:p>
        </p:txBody>
      </p:sp>
      <p:sp>
        <p:nvSpPr>
          <p:cNvPr id="107" name="TextBox 106"/>
          <p:cNvSpPr txBox="1"/>
          <p:nvPr/>
        </p:nvSpPr>
        <p:spPr>
          <a:xfrm>
            <a:off x="7899540" y="3098657"/>
            <a:ext cx="1120065" cy="276999"/>
          </a:xfrm>
          <a:prstGeom prst="rect">
            <a:avLst/>
          </a:prstGeom>
          <a:noFill/>
        </p:spPr>
        <p:txBody>
          <a:bodyPr wrap="square" lIns="91436" tIns="45718" rIns="91436" bIns="45718" rtlCol="0">
            <a:spAutoFit/>
          </a:bodyPr>
          <a:lstStyle/>
          <a:p>
            <a:pPr>
              <a:defRPr/>
            </a:pPr>
            <a:r>
              <a:rPr lang="en-US" sz="1200" b="1" dirty="0">
                <a:solidFill>
                  <a:srgbClr val="000000"/>
                </a:solidFill>
                <a:latin typeface="Arial Narrow"/>
                <a:cs typeface="Arial Narrow"/>
              </a:rPr>
              <a:t>FAP-S313C</a:t>
            </a:r>
          </a:p>
        </p:txBody>
      </p:sp>
      <p:grpSp>
        <p:nvGrpSpPr>
          <p:cNvPr id="108" name="Group 107"/>
          <p:cNvGrpSpPr/>
          <p:nvPr/>
        </p:nvGrpSpPr>
        <p:grpSpPr>
          <a:xfrm>
            <a:off x="7134780" y="3151284"/>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Tree>
    <p:extLst>
      <p:ext uri="{BB962C8B-B14F-4D97-AF65-F5344CB8AC3E}">
        <p14:creationId xmlns:p14="http://schemas.microsoft.com/office/powerpoint/2010/main" val="2022895710"/>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32936</TotalTime>
  <Words>14400</Words>
  <Application>Microsoft Office PowerPoint</Application>
  <PresentationFormat>On-screen Show (16:9)</PresentationFormat>
  <Paragraphs>5903</Paragraphs>
  <Slides>199</Slides>
  <Notes>23</Notes>
  <HiddenSlides>0</HiddenSlides>
  <MMClips>0</MMClips>
  <ScaleCrop>false</ScaleCrop>
  <HeadingPairs>
    <vt:vector size="4" baseType="variant">
      <vt:variant>
        <vt:lpstr>Theme</vt:lpstr>
      </vt:variant>
      <vt:variant>
        <vt:i4>1</vt:i4>
      </vt:variant>
      <vt:variant>
        <vt:lpstr>Slide Titles</vt:lpstr>
      </vt:variant>
      <vt:variant>
        <vt:i4>199</vt:i4>
      </vt:variant>
    </vt:vector>
  </HeadingPairs>
  <TitlesOfParts>
    <vt:vector size="200"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vt:lpstr>
      <vt:lpstr>FortiGate/FortiWiFi 51E</vt:lpstr>
      <vt:lpstr>FortiGate/FortiWiFi 60D</vt:lpstr>
      <vt:lpstr>FortiGate/FortiWiFi 60D-POE</vt:lpstr>
      <vt:lpstr>FortiGate/FortiWiFi 60D-3G4G-VZW</vt:lpstr>
      <vt:lpstr>FortiGate Rugged-60D</vt:lpstr>
      <vt:lpstr>FortiGate 70D</vt:lpstr>
      <vt:lpstr>FortiGate 70D-POE</vt:lpstr>
      <vt:lpstr>FortiGate 80D</vt:lpstr>
      <vt:lpstr>FortiGate/FortiWiFi 90D</vt:lpstr>
      <vt:lpstr>FortiGate/FortiWiFi 90D-POE</vt:lpstr>
      <vt:lpstr>FortiGate/FortiWiFi 92D</vt:lpstr>
      <vt:lpstr>FortiGate 94D-POE</vt:lpstr>
      <vt:lpstr>FortiGate 98D-POE</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Series: Comparison</vt:lpstr>
      <vt:lpstr>FortiGate 3000 Series: Comparison</vt:lpstr>
      <vt:lpstr>FortiGate 1000D</vt:lpstr>
      <vt:lpstr>FortiGate 1200D</vt:lpstr>
      <vt:lpstr>FortiGate 1500D</vt:lpstr>
      <vt:lpstr>FortiGate 1500DT</vt:lpstr>
      <vt:lpstr>FortiGate 3000D</vt:lpstr>
      <vt:lpstr>FortiGate 3100D</vt:lpstr>
      <vt:lpstr>FortiGate 3200D</vt:lpstr>
      <vt:lpstr>FortiGate 3700D/DX</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 Presentation</vt:lpstr>
      <vt:lpstr>FortiOS Software Evolution</vt:lpstr>
      <vt:lpstr>FortiOS 5.4.1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vt:lpstr>
      <vt:lpstr>FortiAP S321C/S323C</vt:lpstr>
      <vt:lpstr>Hardware Overview – FortiAP S-Series</vt:lpstr>
      <vt:lpstr>FortiAP C220C/C225C</vt:lpstr>
      <vt:lpstr>Hardware Overview – FortiAP C-Series</vt:lpstr>
      <vt:lpstr>FortiAP Power Adaptors</vt:lpstr>
      <vt:lpstr>FortiAP Power Adaptors</vt:lpstr>
      <vt:lpstr>PowerPoint Presentation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V5.4.1</vt:lpstr>
      <vt:lpstr>PowerPoint Presentation</vt:lpstr>
      <vt:lpstr>Introducing FortiToken</vt:lpstr>
      <vt:lpstr>Introducing FortiToken Mobile</vt:lpstr>
      <vt:lpstr>PowerPoint Presentation</vt:lpstr>
      <vt:lpstr>Introducing FortiAnalyzer</vt:lpstr>
      <vt:lpstr>FortiAnalyzer Series</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Series</vt:lpstr>
      <vt:lpstr>FortiADC 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242</cp:revision>
  <cp:lastPrinted>2015-10-05T09:41:31Z</cp:lastPrinted>
  <dcterms:created xsi:type="dcterms:W3CDTF">2015-10-05T05:39:30Z</dcterms:created>
  <dcterms:modified xsi:type="dcterms:W3CDTF">2016-06-20T09:20:05Z</dcterms:modified>
</cp:coreProperties>
</file>